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347" r:id="rId3"/>
    <p:sldId id="343" r:id="rId4"/>
    <p:sldId id="257" r:id="rId5"/>
    <p:sldId id="335" r:id="rId6"/>
    <p:sldId id="336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46" r:id="rId19"/>
    <p:sldId id="337" r:id="rId20"/>
    <p:sldId id="338" r:id="rId21"/>
    <p:sldId id="345" r:id="rId22"/>
    <p:sldId id="344" r:id="rId23"/>
    <p:sldId id="339" r:id="rId24"/>
    <p:sldId id="341" r:id="rId25"/>
    <p:sldId id="340" r:id="rId26"/>
    <p:sldId id="342" r:id="rId27"/>
    <p:sldId id="266" r:id="rId28"/>
    <p:sldId id="258" r:id="rId29"/>
    <p:sldId id="259" r:id="rId30"/>
    <p:sldId id="260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367" r:id="rId39"/>
    <p:sldId id="286" r:id="rId40"/>
    <p:sldId id="287" r:id="rId41"/>
    <p:sldId id="288" r:id="rId42"/>
    <p:sldId id="289" r:id="rId43"/>
    <p:sldId id="295" r:id="rId44"/>
    <p:sldId id="296" r:id="rId45"/>
    <p:sldId id="297" r:id="rId46"/>
    <p:sldId id="298" r:id="rId47"/>
    <p:sldId id="299" r:id="rId48"/>
    <p:sldId id="290" r:id="rId49"/>
    <p:sldId id="292" r:id="rId50"/>
    <p:sldId id="300" r:id="rId51"/>
    <p:sldId id="301" r:id="rId52"/>
    <p:sldId id="305" r:id="rId53"/>
    <p:sldId id="306" r:id="rId54"/>
    <p:sldId id="307" r:id="rId55"/>
    <p:sldId id="308" r:id="rId56"/>
    <p:sldId id="309" r:id="rId57"/>
    <p:sldId id="312" r:id="rId58"/>
    <p:sldId id="310" r:id="rId59"/>
    <p:sldId id="311" r:id="rId60"/>
    <p:sldId id="313" r:id="rId61"/>
    <p:sldId id="314" r:id="rId62"/>
    <p:sldId id="315" r:id="rId63"/>
    <p:sldId id="317" r:id="rId64"/>
    <p:sldId id="316" r:id="rId65"/>
    <p:sldId id="318" r:id="rId66"/>
    <p:sldId id="319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68" r:id="rId76"/>
    <p:sldId id="359" r:id="rId77"/>
    <p:sldId id="361" r:id="rId78"/>
    <p:sldId id="362" r:id="rId79"/>
    <p:sldId id="329" r:id="rId80"/>
    <p:sldId id="332" r:id="rId81"/>
    <p:sldId id="330" r:id="rId82"/>
    <p:sldId id="334" r:id="rId83"/>
    <p:sldId id="374" r:id="rId84"/>
    <p:sldId id="333" r:id="rId85"/>
    <p:sldId id="360" r:id="rId86"/>
    <p:sldId id="363" r:id="rId87"/>
    <p:sldId id="365" r:id="rId88"/>
    <p:sldId id="364" r:id="rId89"/>
    <p:sldId id="366" r:id="rId90"/>
    <p:sldId id="372" r:id="rId91"/>
    <p:sldId id="373" r:id="rId92"/>
    <p:sldId id="376" r:id="rId93"/>
    <p:sldId id="375" r:id="rId94"/>
    <p:sldId id="377" r:id="rId95"/>
    <p:sldId id="378" r:id="rId96"/>
    <p:sldId id="379" r:id="rId97"/>
    <p:sldId id="369" r:id="rId98"/>
    <p:sldId id="370" r:id="rId99"/>
    <p:sldId id="380" r:id="rId10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9096" autoAdjust="0"/>
  </p:normalViewPr>
  <p:slideViewPr>
    <p:cSldViewPr snapToGrid="0">
      <p:cViewPr varScale="1">
        <p:scale>
          <a:sx n="81" d="100"/>
          <a:sy n="81" d="100"/>
        </p:scale>
        <p:origin x="24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- time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246376811594203E-3"/>
                  <c:y val="-3.502370994852620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34-4A49-8B32-3DBF2BD6808B}"/>
                </c:ext>
              </c:extLst>
            </c:dLbl>
            <c:dLbl>
              <c:idx val="1"/>
              <c:layout>
                <c:manualLayout>
                  <c:x val="3.1400966183574859E-2"/>
                  <c:y val="-3.2105067452815661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34-4A49-8B32-3DBF2BD6808B}"/>
                </c:ext>
              </c:extLst>
            </c:dLbl>
            <c:dLbl>
              <c:idx val="2"/>
              <c:layout>
                <c:manualLayout>
                  <c:x val="-6.0386473429951702E-2"/>
                  <c:y val="9.6315202358446886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34-4A49-8B32-3DBF2BD6808B}"/>
                </c:ext>
              </c:extLst>
            </c:dLbl>
            <c:dLbl>
              <c:idx val="3"/>
              <c:layout>
                <c:manualLayout>
                  <c:x val="7.246376811594203E-3"/>
                  <c:y val="-7.8803347384183903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34-4A49-8B32-3DBF2BD6808B}"/>
                </c:ext>
              </c:extLst>
            </c:dLbl>
            <c:dLbl>
              <c:idx val="4"/>
              <c:layout>
                <c:manualLayout>
                  <c:x val="1.570048309178744E-2"/>
                  <c:y val="-5.253556492278931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34-4A49-8B32-3DBF2BD6808B}"/>
                </c:ext>
              </c:extLst>
            </c:dLbl>
            <c:dLbl>
              <c:idx val="5"/>
              <c:layout>
                <c:manualLayout>
                  <c:x val="-2.7777777777777776E-2"/>
                  <c:y val="-7.0047419897052404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34-4A49-8B32-3DBF2BD68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Sheet1!$D$5:$D$10</c:f>
              <c:numCache>
                <c:formatCode>General</c:formatCode>
                <c:ptCount val="6"/>
                <c:pt idx="0">
                  <c:v>1.18</c:v>
                </c:pt>
                <c:pt idx="1">
                  <c:v>2.44</c:v>
                </c:pt>
                <c:pt idx="2">
                  <c:v>4.7300000000000004</c:v>
                </c:pt>
                <c:pt idx="3">
                  <c:v>11.62</c:v>
                </c:pt>
                <c:pt idx="4">
                  <c:v>23.63</c:v>
                </c:pt>
                <c:pt idx="5">
                  <c:v>46.31</c:v>
                </c:pt>
              </c:numCache>
            </c:numRef>
          </c:xVal>
          <c:yVal>
            <c:numRef>
              <c:f>Sheet1!$I$5:$I$10</c:f>
              <c:numCache>
                <c:formatCode>General</c:formatCode>
                <c:ptCount val="6"/>
                <c:pt idx="0">
                  <c:v>4.37</c:v>
                </c:pt>
                <c:pt idx="1">
                  <c:v>3.83</c:v>
                </c:pt>
                <c:pt idx="2">
                  <c:v>3.33</c:v>
                </c:pt>
                <c:pt idx="3">
                  <c:v>3.11</c:v>
                </c:pt>
                <c:pt idx="4">
                  <c:v>3.01</c:v>
                </c:pt>
                <c:pt idx="5">
                  <c:v>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34-4A49-8B32-3DBF2BD680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37148832"/>
        <c:axId val="1037138848"/>
      </c:scatterChart>
      <c:valAx>
        <c:axId val="103714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7138848"/>
        <c:crosses val="autoZero"/>
        <c:crossBetween val="midCat"/>
      </c:valAx>
      <c:valAx>
        <c:axId val="10371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7148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- prunefraction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Sheet1!$B$25:$B$28</c:f>
              <c:strCache>
                <c:ptCount val="4"/>
                <c:pt idx="0">
                  <c:v>infinity</c:v>
                </c:pt>
                <c:pt idx="1">
                  <c:v>0.2</c:v>
                </c:pt>
                <c:pt idx="2">
                  <c:v>0.05</c:v>
                </c:pt>
                <c:pt idx="3">
                  <c:v>0</c:v>
                </c:pt>
              </c:strCache>
            </c:strRef>
          </c:cat>
          <c:val>
            <c:numRef>
              <c:f>Sheet1!$I$25:$I$28</c:f>
              <c:numCache>
                <c:formatCode>General</c:formatCode>
                <c:ptCount val="4"/>
                <c:pt idx="0">
                  <c:v>3.94</c:v>
                </c:pt>
                <c:pt idx="1">
                  <c:v>3.6</c:v>
                </c:pt>
                <c:pt idx="2">
                  <c:v>3.83</c:v>
                </c:pt>
                <c:pt idx="3">
                  <c:v>3.99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A6-47F0-A82C-13A889A15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040512"/>
        <c:axId val="1049021792"/>
      </c:lineChart>
      <c:catAx>
        <c:axId val="104904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49021792"/>
        <c:crosses val="autoZero"/>
        <c:auto val="1"/>
        <c:lblAlgn val="ctr"/>
        <c:lblOffset val="100"/>
        <c:tickMarkSkip val="1"/>
        <c:noMultiLvlLbl val="0"/>
      </c:catAx>
      <c:valAx>
        <c:axId val="10490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490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04.737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841028-197B-464F-9E4C-4255DE559F47}" emma:medium="tactile" emma:mode="ink">
          <msink:context xmlns:msink="http://schemas.microsoft.com/ink/2010/main" type="inkDrawing" rotatedBoundingBox="17115,15242 19674,15353 19670,15425 17111,15314" semanticType="underline" shapeName="Other">
            <msink:sourceLink direction="with" ref="{F80F4F78-4173-4DA5-8758-7935DE7BD233}"/>
          </msink:context>
        </emma:interpretation>
      </emma:emma>
    </inkml:annotationXML>
    <inkml:trace contextRef="#ctx0" brushRef="#br0">-7 0 100 0,'-4'0'38'0,"4"0"-29"0,0 8 10 15,0-8 7 1,0 0-14-16,0 0 1 16,0 0-9-16,0 0 2 15,0 0-3-15,0 0 9 16,9 4-6-16,0 0 8 16,10 1-8-16,5-5 1 15,4 4-4-15,0 0 5 16,4 0-5-16,1 0 6 15,4 5-6-15,1-5 6 16,-1 0-6-16,5 0 6 0,-5 0-6 0,10-4 1 16,0 0-2-16,9 0 1 15,-5 0-2-15,15 0-1 16,-1 4 1-16,5 0 1 16,-9 5-1-16,9-5-1 15,-14 4 1-15,0 0 1 16,-5 1-1-16,1-5 10 15,-6 0-5-15,1 0 10 16,0 0-9-16,-1-4 1 16,1 0-5-16,-5 0-2 15,0 0 0-15,0 0 3 16,-4 5-2-16,13-1-1 16,-4 0 0-16,-1 0-6 15,-4 0 3-15,0-4 5 16,-4 4-1-16,4-4-1 15,-5 0 0-15,1 0-6 16,-1 0 3-16,0 0 3 16,-4 0 0-16,-5 0-1 15,5 0 1-15,9-4 1 16,0 4-1-16,-5-4-1 16,1 4 1-16,-6-4-1 15,1 8 0-15,-10-8 4 16,1 4-2-16,-6-4 4 15,1 4-4-15,0-4 1 16,-1 4-1-16,-4-5-2 0,0 5 1 16,-4-4-1-16,4 8 0 0,-5-8-5 15,5 4 3-15,-5-4-17 16,5 8 11-16,-4-4-36 16,-1 0 24-16,0-4-74 15,1 4 52-15,-6-4-53 16,1 4 54-16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16.959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6839DC-0A4F-43D3-A53F-A9AA14A50669}" emma:medium="tactile" emma:mode="ink">
          <msink:context xmlns:msink="http://schemas.microsoft.com/ink/2010/main" type="writingRegion" rotatedBoundingBox="16905,14114 21339,13939 21428,16185 16994,16361"/>
        </emma:interpretation>
      </emma:emma>
    </inkml:annotationXML>
    <inkml:traceGroup>
      <inkml:annotationXML>
        <emma:emma xmlns:emma="http://www.w3.org/2003/04/emma" version="1.0">
          <emma:interpretation id="{7F3D506F-638D-4497-AF7C-A71A04CF9BE0}" emma:medium="tactile" emma:mode="ink">
            <msink:context xmlns:msink="http://schemas.microsoft.com/ink/2010/main" type="paragraph" rotatedBoundingBox="16905,14114 20126,13987 20179,15320 16958,15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0F4F78-4173-4DA5-8758-7935DE7BD233}" emma:medium="tactile" emma:mode="ink">
              <msink:context xmlns:msink="http://schemas.microsoft.com/ink/2010/main" type="line" rotatedBoundingBox="16905,14114 20126,13987 20179,15320 16958,15448">
                <msink:destinationLink direction="with" ref="{7C841028-197B-464F-9E4C-4255DE559F4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331973A-BCAE-46A4-B258-4816008F4D84}" emma:medium="tactile" emma:mode="ink">
                <msink:context xmlns:msink="http://schemas.microsoft.com/ink/2010/main" type="inkWord" rotatedBoundingBox="16919,14469 17839,14432 17878,15411 16958,154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645-562 132 0,'-5'0'49'0,"5"0"-38"0,0 4 15 0,0-4 3 16,0 0-16-16,0 0-3 15,0 0-6-15,5 0 4 16,4 5-5-16,5-1-1 16,0 4-1-16,5 0-1 15,0 5 0-15,4-5 2 16,0 4-1-16,1-3-1 16,4 3 1-16,-5 1 3 15,-4-1-2-15,-5-4 15 16,0 1-10-16,-10-9 13 15,1 4-12-15,-10 0-2 16,5 4-3-16,-9 5-5 16,0 8 1-16,-10-1-12 0,5 1 6 0,-9 0-16 15,9 4 13-15,-10-4-59 16,10-1 38-16,0-7-64 16,10-5 55-16</inkml:trace>
          <inkml:trace contextRef="#ctx0" brushRef="#br0" timeOffset="-767.6224">281-574 108 0,'0'-9'44'0,"0"9"-35"0,-5-8 7 0,0 4 7 15,10 4-14-15,-5-4 7 16,0 0-9-16,-5-5 9 16,5 9-9-16,-4-4 14 15,-1 4-12-15,-4 0 5 16,4 4-9-16,-9 1 2 16,0 7-4-16,-10 0 3 15,10 1-4-15,-9-1 4 16,4 5-4-16,-4 0 1 15,4-1-1-15,-4-3 1 16,9 3-2-16,-5-3-1 16,10-1 1-16,-5-8-4 15,9 5 2-15,-4-9-1 16,9 4 0-16,-9-4 2 16,9 8 0-16,-10 0 0 15,10 1 0-15,0-1 2 16,5 4-1-16,0 1-3 15,4-1 1-15,0 1-1 16,10 3 0-16,0-3 2 0,4 3 0 0,0-7-3 16,1 3 2-16,8 1-28 15,6-1 16-15,-5-4-83 16,-1 1 54-16</inkml:trace>
          <inkml:trace contextRef="#ctx0" brushRef="#br0" timeOffset="-407.1318">159-433 80 0,'-19'4'33'0,"19"-4"-26"16,-9 4 25-16,4-4 19 15,10 4-26-15,-5-4 0 16,0 5-15-16,0-5 0 16,0 0-6-16,5 0 9 15,4 0-7-15,5 0 8 16,5 0-8-16,9 0-1 16,5 0-3-16,4 0-2 15,5 4 1-15,0 0-1 16,0 4 0-16,0-4 0 15,-5 5 0-15,5-1 2 16,-4 0-1-16,-6-8-18 16,1 4 9-16,-5-4-56 0,-4 0 35 15,-6-4-60-15,1 4 51 0</inkml:trace>
          <inkml:trace contextRef="#ctx0" brushRef="#br0" timeOffset="-13153.3974">271 11 92 0,'5'-4'35'0,"-5"4"-27"0,0-4 9 16,0 0 15-1,0 8-18-15,0-4 22 16,0 0-21-16,0 0 8 0,0 0-13 15,-5 0 1-15,5 4-7 16,-4 0 0-16,-1 4-2 0,-4 1-2 16,-1 3 1-16,-8-4-1 15,8 1 0-15,-9-1 0 16,5 5 0-16,-9-5 0 16,4 4 0-16,-4 1 2 15,9-1-1-15,-5-3-1 16,5 3 1-16,-4-4-4 15,8 1 2-15,-4-5 1 16,10 4 0-16,-6-4 0 16,6 0 0-16,-6 0-3 15,10 1 2-15,0-1 1 16,5 4 0-16,0 5 0 16,9-1 0-16,0 0-3 15,0 5 2-15,4-5 1 16,1 5 0-16,4-4-3 15,1 3 2-15,-6-8 1 16,1 5 0-16,-5-9 2 16,5 4-1-16,0-3-36 15,-1-1 19-15,-4 0-75 16,0 0 51-16</inkml:trace>
        </inkml:traceGroup>
        <inkml:traceGroup>
          <inkml:annotationXML>
            <emma:emma xmlns:emma="http://www.w3.org/2003/04/emma" version="1.0">
              <emma:interpretation id="{F7DCD337-6236-4B12-AF5B-BF47F1BD8967}" emma:medium="tactile" emma:mode="ink">
                <msink:context xmlns:msink="http://schemas.microsoft.com/ink/2010/main" type="inkWord" rotatedBoundingBox="18250,14061 20126,13987 20177,15261 18301,15336">
                  <msink:destinationLink direction="with" ref="{D7A6C57C-45F5-4E40-9417-53559EEC62E5}"/>
                </msink:context>
              </emma:interpretation>
              <emma:one-of disjunction-type="recognition" id="oneOf1"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卜</emma:literal>
                </emma:interpretation>
                <emma:interpretation id="interp3" emma:lang="" emma:confidence="0">
                  <emma:literal>十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</emma:literal>
                </emma:interpretation>
              </emma:one-of>
            </emma:emma>
          </inkml:annotationXML>
          <inkml:trace contextRef="#ctx0" brushRef="#br0" timeOffset="2476.9958">2499-346 204 0,'-5'8'77'0,"5"-8"-60"0,5-4 8 0,-5 0 11 15,0 8-21-15,5-4 8 16,9 0-14-16,4-4-3 15,1 0-3-15,4-4-3 16,1 3 1-16,-1-7-10 16,5 8 5-16,-5-4-65 15,5 3 39-15,-4 1-94 16,-1 8 70-16</inkml:trace>
          <inkml:trace contextRef="#ctx0" brushRef="#br0" timeOffset="2236.1747">2723-678 108 0,'-9'-29'41'0,"9"29"-32"0,-5 0 20 0,0 0 25 15,5 0-29-15,-4 0 15 16,-1 4-24-16,-4 0 2 15,9 0-10-15,-5 1 3 16,5-1-6-16,-5 8 7 16,1 5-8-16,-6 8 8 15,10 4-8-15,-4-4 5 16,8 4-5-16,-4 4 7 16,5 0-7-16,0 21 8 15,4 0-8-15,-4 4 3 16,4 0-4-16,-4 5-2 15,-1-5 0-15,-4 8 3 16,5-4-2-16,-5-8-1 16,0-8 0-16,-5-4-32 15,5-9 17-15,-9-13-65 16,0 1 44-16,-15-17-81 0,6-4 66 16</inkml:trace>
          <inkml:trace contextRef="#ctx0" brushRef="#br0" timeOffset="778.6463">1509-483 136 0,'-5'0'52'0,"5"0"-41"0,-4-4 20 15,-1 0 13-15,10 8-24 0,-10-8 6 16,5 4-16-16,-5-9 5 16,0 5-8-16,1-8 9 15,-1 8-9-15,-9-9 10 16,5 9-10-16,-10 0 7 15,10 4-7-15,-10 0-2 16,10 8-3-16,-5 5-4 16,4 3 1-16,-8 13-4 15,4 5 3-15,4 3-3 16,6 0 2-16,4 5-2 16,4-5 2-16,1-8 2 15,9 0 1-15,5-12 0 16,-1 0 0-16,6-13 0 15,-1-4 0-15,5-21 2 16,0 0-1-16,-4-24 2 16,4 3-2-16,-5-29-3 15,-4 9 1-15,-10-25 1 16,0 12 0-16,-13-8 4 16,4 13-2-16,-5-5-1 15,0 25 0-15,-4 4-6 16,9 13 3-16,-9 8-3 15,9 9 2-15,-5 7 4 16,5 14 0-16,-5 7-3 16,10 13 1-16,-5 29 3 0,5 8-1 15,-5 17 8-15,4 4-5 16,1 0 1-16,0-4-3 0,-1-4-10 16,6-9 4-16,-1-12-49 15,0-8 29-15,5-13-98 16,0-8 69-16</inkml:trace>
          <inkml:trace contextRef="#ctx0" brushRef="#br0" timeOffset="1304.7073">2009-421 104 0,'-5'-8'38'0,"5"8"-29"0,0-8 12 16,0 4 13-1,0 8-19-15,-5-4 11 16,1 0-16-16,-6 0 15 15,6 0-15-15,-10 0 13 16,4 8-13-16,-8 0 4 16,4 5-9-16,-5-1 4 15,9 5-5-15,-4-5-2 16,10 5-1-16,-1-5-6 0,5 1 3 16,0-1 1-16,9 1 1 0,1-5 0 15,4 5 0-15,0-5 0 16,5 4 0-16,-1-3 2 15,6 3-1-15,-10-4-1 16,4 5 1-16,-8-1 3 16,4 1-2-16,-10-5 1 15,1 4-1-15,-10 1 3 16,5-1-3-16,-9-7 1 16,4 3-1-16,-9-4-8 15,0 0 3-15,-14-4-30 16,10 4 19-16,-10-8-78 15,9 4 51-15,0-4-57 16,10 0 57-16</inkml:trace>
          <inkml:trace contextRef="#ctx0" brushRef="#br0" timeOffset="1860.8015">2247-317 68 0,'0'-12'27'0,"0"12"-21"0,9-17 10 0,-4 9 13 16,-1 8-16-16,6-13 13 15,-6 5-15-15,-4-4 26 16,0 3-22-16,-4-3 25 15,4 8-24-15,-14-5 15 16,4 5-18-16,-8 0 15 16,8 8-16-16,-8 0 2 15,4 9-8-15,-5 3-3 16,5 5-2-16,0 8-6 16,5 0 3-16,-1 5 3 15,10-1 0-15,0-4-3 16,10 0 1-16,-6-8-8 15,10-1 5-15,0-11 1 16,5-1 3-16,0-12 0 16,-1 0 0-16,1-17-3 15,0 0 2-15,-1-8-1 16,-4 4 0-16,-4-8 0 16,-1 8 0-16,-4 0 8 15,4 13-3-15,-9-1 3 16,5 5-3-16,-5 8 0 15,4 4-1-15,1 9-2 16,0 3 1-16,0 1-8 16,4 4 4-16,0-5-30 15,1 5 19-15,4-9-83 16,0 5 55-16,4-13-62 0,1 4 60 0</inkml:trace>
          <inkml:trace contextRef="#ctx0" brushRef="#br0" timeOffset="2942.1136">2910-246 156 0,'0'0'57'0,"0"0"-44"0,5 4 16 16,-5-4 20 0,0 0-28-16,0 0 10 15,9 0-19-15,0-4 0 0,5 4-7 0,5-9-1 16,4 5-2-16,1-8-2 15,-1 4 1-15,0-9 1 16,1 4-1-16,-10-3 4 16,4 3-3-16,-8-3 10 15,-1 3-6-15,-9-3 3 16,0 3-5-16,-9-3 2 16,-1 7-3-16,-8-7-2 15,8 7 0-15,-8 1 3 16,4 4-2-16,-5 4 6 15,5 4-5-15,-5 0-1 16,10 5-1-16,-5 7-1 16,9 9 0-16,-4 4 4 15,4 0-2-15,1 4 8 16,4 1-6-16,0-5 3 16,4-4-4-16,1-5-4 15,9 5 0-15,5 0 1 16,-1 0 0-16,10-12-14 15,0-1 8-15,5-12-74 16,4 0 44-16,1-12-106 16,-5-1 80-16</inkml:trace>
        </inkml:traceGroup>
      </inkml:traceGroup>
    </inkml:traceGroup>
    <inkml:traceGroup>
      <inkml:annotationXML>
        <emma:emma xmlns:emma="http://www.w3.org/2003/04/emma" version="1.0">
          <emma:interpretation id="{7B9524C4-3B25-4CB4-97BD-FFF93733EFF1}" emma:medium="tactile" emma:mode="ink">
            <msink:context xmlns:msink="http://schemas.microsoft.com/ink/2010/main" type="paragraph" rotatedBoundingBox="19749,14770 21567,15580 21213,16374 19396,155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9DC62E-55FC-484E-B76F-6AA07DECC848}" emma:medium="tactile" emma:mode="ink">
              <msink:context xmlns:msink="http://schemas.microsoft.com/ink/2010/main" type="line" rotatedBoundingBox="19749,14770 21567,15580 21213,16374 19396,15564"/>
            </emma:interpretation>
          </emma:emma>
        </inkml:annotationXML>
        <inkml:traceGroup>
          <inkml:annotationXML>
            <emma:emma xmlns:emma="http://www.w3.org/2003/04/emma" version="1.0">
              <emma:interpretation id="{72CA2C4E-922A-4AD4-BE3F-4F9C98EDAB09}" emma:medium="tactile" emma:mode="ink">
                <msink:context xmlns:msink="http://schemas.microsoft.com/ink/2010/main" type="inkWord" rotatedBoundingBox="19749,14770 21567,15580 21213,16374 19396,1556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771.562">2620 111 144 0,'-9'8'55'0,"9"-8"-43"0,0 4 14 16,0-4 10-1,0 0-20-15,0 0 8 16,0 0-15-16,5 0 6 15,4 0-8-15,5 0-2 16,0 9-3-16,5-1 3 0,-1 0-3 0,1 0 6 16,4 1-5-16,1 3 1 15,-1 1-4-15,1-1-1 16,-6-4 1-16,1 1 2 16,-5-1-1-16,0-4 2 0,-5 4 0 15,1-3 7-15,-6 3 4 16,1 4-5-16,-5 1-1 15,-5 3-4-15,1 9-1 16,-6 0-25 0,1 0 11-16,-10 0-46 15,5 4 32-15,-9-4-88 16,9 0 64-16</inkml:trace>
          <inkml:trace contextRef="#ctx0" brushRef="#br0" timeOffset="-3004.2691">3540 518 88 0,'-4'4'35'0,"4"-4"-27"0,4 0 16 16,-4 0 21 0,0 0-24-16,0-4 10 0,0-1-19 0,0-3 5 15,0 0-10-15,-4-5 9 16,4 5-9-16,-5-4 14 15,5 3-12-15,-9-3 14 16,4 8-14-16,-14 0 7 16,15 4-9-16,-10 0-2 15,4 8-3-15,-8 4-4 16,8 5 1-16,-8 12-1 16,8 4 0-16,-4 17 0 15,5 0 0-15,4 4 2 16,5 4-3-16,0-12 0 15,10-1 2-15,-6-7 0 16,10-9-2-16,0-13 2 16,5 1 1-16,0-17 6 15,4-4-3-15,0-25 8 16,1 0-7-16,-6-25 1 16,1 8-3-16,-10-25 1 15,5 9-2-15,-14-17 2 16,5 13-2-16,-10-13-1 15,5 13 1-15,-4-5 1 16,4 13-1-16,-10 4 2 16,10 17-2-16,-4-1-1 15,4 17 1-15,-5 1-1 16,10 11 0-16,-5 9 0 16,0 9 0-16,0 16 4 0,0 4-2 0,0 16 1 15,0 5-1 1,0 12-2-16,0 1 1 15,0 7-1-15,9 1 0 0,0-5-3 16,1-4 2-16,-1-3-19 16,5-5 11-16,0-9-36 15,5-7 25-15,0-9-63 16,-1 0 46-16,1-13-60 16,4 1 56-16</inkml:trace>
          <inkml:trace contextRef="#ctx0" brushRef="#br0" timeOffset="-2133.3816">4059 601 128 0,'-9'-9'49'0,"9"9"-38"0,-5 4 15 0,0-4 23 15,5 5-28-15,-5-1 18 16,1 4-24-16,-6 0 10 16,6 1-15-16,-10 3 6 15,9 9-9-15,-14 0-2 16,10 4-3-16,-10 4 1 15,10 4-2-15,-5 4-1 16,9 1 1-16,1 3-4 16,8 1 2-16,1-1-1 15,9 1 0-15,0-9-3 16,5 0 3-16,-1-12-10 16,6 0 7-16,-6-17-16 15,6 0 12-15,-5-17-9 16,4 1 10-16,-4-17-2 15,4 4 6-15,-4-12-2 16,-1 3 3-16,-4-7 2 16,5 8 1-16,-10-5 4 15,1 9-2-15,-6-4 8 16,6 12-6-16,-10-4 16 16,4 13-11-16,-4-1 9 15,0 9-10-15,0 4 2 0,0 4-6 0,0 9-2 16,0 4-1-16,0 7-6 15,5 1 3 1,0 0 1-16,9 0 1 0,-5-4 0 16,5-4 0-16,0-5-3 15,5 5 2-15,-5-13 1 16,4 0 0-16,1-8 2 16,0 0-1-16,-5-9 2 15,4 5-2-15,-8-13-1 16,4 0 1-16,-10-12-1 15,1 4 0-15,-10-8 2 16,1 3-1-16,-6-3 4 16,1 8-3-16,-5-8-12 15,5 16 6-15,-10 0-54 16,5 13 32-16,-5 0-86 16,5 8 63-16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25.396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BB14DF-7E62-46E5-90C0-CB37BF26D695}" emma:medium="tactile" emma:mode="ink">
          <msink:context xmlns:msink="http://schemas.microsoft.com/ink/2010/main" type="inkDrawing" rotatedBoundingBox="16989,13918 22150,14002 22148,14100 16988,14016" shapeName="Other">
            <msink:destinationLink direction="with" ref="{9DDF1062-25D6-44DB-96EE-6414F28117E1}"/>
          </msink:context>
        </emma:interpretation>
      </emma:emma>
    </inkml:annotationXML>
    <inkml:trace contextRef="#ctx0" brushRef="#br0">-1 32 68 0,'-4'0'27'0,"4"0"-21"0,4 0 5 0,-4 0 10 15,0 0-13-15,0 0 15 16,0 0-14-16,0 0 25 16,5 0-20-16,-5 0 14 15,9 0-17-15,1 0 4 16,8 0-10-16,6 0 2 15,4 0-4-15,14-4 3 16,5 4-4-16,9-9 6 16,0 9-5-16,4-4 8 15,1 4-7-15,14-8 3 16,-5 8-4-16,23-4 5 16,-4 4-5-16,18-5 8 0,-9 10-7 0,19-5 3 15,-14 4-4 1,18 0 0-16,-9 8-1 0,10-3 1 15,-15 3-2-15,5-4 6 16,-14 5-4-16,19-5 8 16,-14 1-7-16,9-1 10 15,-5 0-8-15,-4-4 5 16,-9 0-6-16,8 1 4 16,-8-1-5-16,9-4 7 15,-5 0-7-15,4 0 3 16,-13 0-4-16,5 0 3 15,-15 0-4-15,5-4 6 16,-9 4-5-16,13-5 3 16,-13 1-3-16,9-4 0 15,-4 4-1-15,-1-9 1 16,-9 9-2-16,0-4 2 16,-4 4-2-16,4-5 2 15,-10 9-2-15,10-4-1 16,-9 4 1-16,9-4-1 15,-5 8 0-15,6-4 0 16,-11 4 0-16,1 1 0 16,-10-1 0-16,5 0 2 15,-9 4-1-15,0 1-3 16,-5-1 1-16,0 0-4 16,-5 0 3-16,1-3-8 0,-6-1 6 15,-4 0-23-15,0 0 15 0,0-4-29 16,-4 4 22-16,-6-4-47 15,1 4 36-15,-10 0-82 16,5 1 63-16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25.920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DF1062-25D6-44DB-96EE-6414F28117E1}" emma:medium="tactile" emma:mode="ink">
          <msink:context xmlns:msink="http://schemas.microsoft.com/ink/2010/main" type="inkDrawing" rotatedBoundingBox="21948,13762 22503,14117 22234,14538 21679,14184" semanticType="callout" shapeName="Other">
            <msink:sourceLink direction="with" ref="{E9BB14DF-7E62-46E5-90C0-CB37BF26D695}"/>
          </msink:context>
        </emma:interpretation>
      </emma:emma>
    </inkml:annotationXML>
    <inkml:trace contextRef="#ctx0" brushRef="#br0">-5 0 180 0,'-4'4'68'0,"4"-4"-52"0,0 0 14 15,0 0 20 1,0 0-29-16,0 0 15 16,0 0-22-16,4 0 8 15,6 4-13-15,4 0 4 16,4 4-8-16,6 1 4 16,-1-1-5-16,10 0 2 0,-1 5-3 15,15-1-2-15,0 5 0 0,4-5-1 16,0 5 0-16,-4-5 0 15,0 1 0-15,-10-5 2 16,-4 4-1-16,-5 1 8 16,-5-1-5-16,-4-3 5 15,-5 3-5-15,-9 1 7 16,4-1-7-16,-14 5 3 16,5-1-4-16,-14 5-6 15,5 0 1-15,-19 4-1 16,5 4 1-16,-24 4-5 15,10 8 4-15,-15-7-16 16,15-5 10-16,-10-9-53 16,10-3 34-16,-5-9-113 15,14-4 79-15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50.7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D02983-7109-4998-A40A-A57FFBA29429}" emma:medium="tactile" emma:mode="ink">
          <msink:context xmlns:msink="http://schemas.microsoft.com/ink/2010/main" type="writingRegion" rotatedBoundingBox="13916,10561 20495,8563 21220,10951 14641,12948"/>
        </emma:interpretation>
      </emma:emma>
    </inkml:annotationXML>
    <inkml:traceGroup>
      <inkml:annotationXML>
        <emma:emma xmlns:emma="http://www.w3.org/2003/04/emma" version="1.0">
          <emma:interpretation id="{D66EFD10-7A0E-4EA4-99C5-4CFD43E9B2DE}" emma:medium="tactile" emma:mode="ink">
            <msink:context xmlns:msink="http://schemas.microsoft.com/ink/2010/main" type="paragraph" rotatedBoundingBox="14015,10385 17081,10130 17175,11264 14109,11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91B47A-84D4-4721-9278-FCB139CB7C84}" emma:medium="tactile" emma:mode="ink">
              <msink:context xmlns:msink="http://schemas.microsoft.com/ink/2010/main" type="line" rotatedBoundingBox="14015,10385 17081,10130 17175,11264 14109,11518"/>
            </emma:interpretation>
          </emma:emma>
        </inkml:annotationXML>
        <inkml:traceGroup>
          <inkml:annotationXML>
            <emma:emma xmlns:emma="http://www.w3.org/2003/04/emma" version="1.0">
              <emma:interpretation id="{827E2ADC-E615-47AB-9B79-30CF3BE6E620}" emma:medium="tactile" emma:mode="ink">
                <msink:context xmlns:msink="http://schemas.microsoft.com/ink/2010/main" type="inkWord" rotatedBoundingBox="14015,10385 17081,10130 17175,11264 14109,115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-2612 435 100 0,'-5'4'38'15,"5"-4"-29"-15,0 4 3 0,0-4 7 16,0 0-11-16,0-4 10 15,10 0-11-15,-1-9 5 16,0 1-7-16,1-13 2 16,4 0-4-16,-5-4-2 15,5 8 0-15,-5-8 1 16,1 9-1-16,-1-5 2 16,0 8-2-16,-4 0 2 15,0 5-2-15,-5 4-1 16,0 4 1-16,0-1-4 15,0 5 2-15,0 5 1 0,0 3 0 0,0 8 0 16,4 9 0-16,-4 13 4 16,5 3-2-16,0 21 6 15,4 5-5-15,-4 3 3 16,0-3-3-16,-1 3-2 16,1 1 0-16,-5 20 1 15,0-3-1-15,0-10 2 16,0-7-2-16,0-17-16 15,0-4 8-15,0-21-45 16,0-8 28-16,-5-17-51 16,5-4 43-16</inkml:trace>
          <inkml:trace contextRef="#ctx0" brushRef="#br0" timeOffset="360.4969">-2551 393 116 0,'-5'-16'46'0,"5"16"-35"0,5-13 3 16,-5 5-1-1,4 8-8-15,1-12-3 16,9 3-1-16,0-7-1 15,0 7 0-15,10-7 0 16,-1 7 0-16,0 1 6 16,5 4-3-16,0 4 17 0,-4 4-12 0,-6 4 10 15,1 9-10-15,-10 4 4 16,1 8-7-16,-15 12 7 16,5-3-8-16,-9 7 1 15,-1-3-3-15,-4-1-2 16,5 1 1-16,-5-13-23 15,9 0 12-15,-4-12-82 16,4-1 51-16</inkml:trace>
          <inkml:trace contextRef="#ctx0" brushRef="#br0" timeOffset="780.0892">-2117 518 88 0,'-5'8'35'0,"5"-8"-27"0,5 4 11 16,-5-4 14-1,9 0-18-15,1-8 10 16,4 4-15-16,-5-13 2 16,5 5-8-16,0-13 0 15,0 8-2-15,0-8 3 16,0 5-3-16,-4-9 4 15,-1 8-4-15,-9-4-1 16,5 8 0-16,-10 1 3 16,5 3-2-16,-9 1 8 15,-1 8-6-15,-4 4 3 0,5 8-4 0,-5 9 0 16,5 3-1-16,-6 9 1 16,6 0-2-16,0 9-1 15,4-5 1-15,0 4 1 16,5-3-1-16,0-1-3 15,10-4 1-15,-1-4 1 16,0-4 0-16,1-5 0 16,4-3 0-16,0-5-27 15,5 0 15-15,-1-12-79 16,6 0 51-16</inkml:trace>
          <inkml:trace contextRef="#ctx0" brushRef="#br0" timeOffset="1215.3551">-1776 290 116 0,'-14'20'46'0,"14"-20"-35"0,-5 17 9 16,1-9 16 0,8 1-20-16,-4 11 12 15,0 9-17-15,-4 0 1 16,4 1-7-16,-5 3-3 15,5-4-1-15,-5-4 1 16,10 0-1-16,-5 0-5 16,0-5 2-16,0-7-1 0,0-5 1 0,0-8 2 15,5-4 0-15,-5-21 0 16,4 0 0-16,1-12 0 16,4 3 0-16,1-7 0 15,4 12 0-15,0-4-3 16,0 8 2-16,-5 0 5 15,0 12-2-15,1 1 10 16,-1 8-6-16,0 8 8 16,1 4-8-16,-6 9 3 15,6 8-5-15,-6 8 0 16,6 0-2-16,-6 0-4 16,6 5 1-16,-1-5-19 15,1-4 11-15,-1-8-87 16,5 0 53-16,5-21-58 15,4-5 58-15</inkml:trace>
          <inkml:trace contextRef="#ctx0" brushRef="#br0" timeOffset="1740.8712">-1258 252 116 0,'-14'0'46'0,"14"0"-35"0,-9-8 12 16,4 4 16 0,5 4-22-16,-4-9 10 15,-1 9-17-15,0-4-1 16,1 4-5-16,-6-4 2 0,1 4-4 0,-5 0 6 16,5 4-5-16,-5 5-1 15,4 3-1-15,-4 9-1 16,10 4 0-16,-6 8 2 15,6 4-1-15,-6 13 2 16,10-8-2-16,0-5-1 16,5 0 1-16,0-8-4 15,4-4 2-15,0-12 1 16,1-1 0-16,-1-20 4 16,5 0-2-16,0-17-1 15,0 0 0-15,-5-8-4 16,5 8 2-16,-9-8 3 15,4 8-1-15,-4-9 2 16,0 1-2-16,-5 8 4 16,4 9-3-16,-4 3 4 15,0 9-4-15,0 8 4 16,0 5-4-16,0 7 1 16,5 9-1-16,0 4-4 15,4-4 1-15,0 0 1 16,1-4 0-16,-1-5-20 15,0-3 11-15,1-9-93 16,4 0 56-16,5-12-60 16,-1-1 61-16</inkml:trace>
          <inkml:trace contextRef="#ctx0" brushRef="#br0" timeOffset="2026.6537">-1057-59 104 0,'-9'4'38'0,"9"-4"-29"0,0 8 17 0,0-4 21 15,0 5-26-15,0 3 15 16,9 5-22-16,-4 8 8 16,4 8-13-16,1 13 13 15,-1-1-13-15,-4 13 7 16,4-4-9-16,-9 9-7 15,5-5 0-15,-5 4 0 16,0-8 0-16,0-12-38 16,0-5 21-16,0-16-66 15,4-5 47-15,1-16-52 16,0-4 50-16</inkml:trace>
          <inkml:trace contextRef="#ctx0" brushRef="#br0" timeOffset="2431.6575">-982 107 132 0,'0'0'52'0,"0"0"-41"0,5 0 4 15,-5 0-1 1,9 0-9-16,5-4-16 16,5 4 5-16,-1-4-61 15,6-1 37-15</inkml:trace>
          <inkml:trace contextRef="#ctx0" brushRef="#br0" timeOffset="2252.9922">-819 319 116 0,'14'4'46'0,"-14"-4"-35"0,5 12 20 0,0-3 12 16,-1-1-23-16,1 8-3 15,0 5-12-15,0 0-3 16,-1 0-1-16,-4 8-1 15,5 0 0-15,-5-4-49 16,0-4 27-16,0-13-68 16,0 0 51-16</inkml:trace>
          <inkml:trace contextRef="#ctx0" brushRef="#br0" timeOffset="2851.8001">-646 252 132 0,'5'-4'52'0,"-5"4"-41"0,14-8 9 0,-9 4 4 16,-1 4-14-16,6-5 0 16,4 1-7-16,-5-4-4 15,5 4 0-15,5-9 1 16,-1 9 0-16,-8-4 6 16,4 4-3-16,-10 4 1 15,6 4-2-15,-10 8-2 16,4 9 1-16,-8 8-1 15,-1 0 0-15,-4 9 6 16,-1-1-3-16,-4 9 6 16,5-9-6-16,-5-4 3 15,9-4-3-15,-4-8-2 16,9 0 0-16,-5-9-4 16,10-3 2-16,0-5-1 15,4 4 0-15,0-8-3 16,5 4 3-16,0-4-50 15,5 0 29-15,-5-4-70 16,5 4 52-16</inkml:trace>
          <inkml:trace contextRef="#ctx0" brushRef="#br0" timeOffset="3287.0736">-356 335 140 0,'-14'13'55'0,"14"-13"-43"0,0 4 14 0,0-4 13 16,0 0-23-16,0 0 2 15,9 0-12-15,1-4 1 16,8 0-4-16,1-9 0 16,4 1-1-16,1-5 1 15,-1 5-2-15,0-5 2 16,1 5-2-16,-6-9 4 15,-4 8-3-15,-9-3 1 16,0 7-1-16,-10-3 1 16,0 8-2-16,-9-4-1 15,0 8 1-15,-4 0 3 16,-1 8-2-16,-14 4 1 16,5 5-1-16,0 8 1 15,10 4-2-15,-1 8 6 16,5 1-4-16,4 7 3 15,10-7-3-15,0 3 0 16,10-4-1-16,-1-7-4 16,5-1 1-16,5-13 1 15,0 1 0-15,9-5-33 16,4 1 18-16,1-17-100 16,4-1 64-16</inkml:trace>
          <inkml:trace contextRef="#ctx0" brushRef="#br1" timeOffset="-22424.9231">298-5 144 0,'-5'0'55'0,"5"0"-43"0,-9 8 3 0,4-4 12 16,5 5-16-16,-9 7 12 16,-1 5-13-16,-8 12 4 15,4 0-9-15,-14 17 0 16,4 0-3-16,-13 8 1 15,9 0-2-15,-9-4 4 16,18-12-3-16,0-13-3 16,5-4 0-16,0-17-4 15,5 0 3-15,9-20-3 16,9-5 2-16,0-16 0 16,5 4 1-16,0-29 2 15,5 12 0-15,-5-4-3 16,10 13 2-16,-10 0 5 15,0 12-2-15,-5 0 6 16,0 12-5-16,1 1 6 16,4 8-6-16,0 4 6 15,0 8-6-15,4 5 1 16,6 7-2-16,4 9 1 16,4 0-2-16,6 9-47 15,-1 3 25-15,5 13-90 16,5 4 62-16</inkml:trace>
        </inkml:traceGroup>
      </inkml:traceGroup>
    </inkml:traceGroup>
    <inkml:traceGroup>
      <inkml:annotationXML>
        <emma:emma xmlns:emma="http://www.w3.org/2003/04/emma" version="1.0">
          <emma:interpretation id="{41ED1A10-9659-4240-BC25-1E5F54BC7665}" emma:medium="tactile" emma:mode="ink">
            <msink:context xmlns:msink="http://schemas.microsoft.com/ink/2010/main" type="paragraph" rotatedBoundingBox="16787,11261 20932,10002 21220,10951 17075,12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7E8B88-8B78-4C4A-BB40-6EA39E4B6E4B}" emma:medium="tactile" emma:mode="ink">
              <msink:context xmlns:msink="http://schemas.microsoft.com/ink/2010/main" type="inkBullet" rotatedBoundingBox="16939,11762 17029,11734 17040,11768 16949,11795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1" timeOffset="9308.5216">284 1448 104 0,'-5'12'41'0,"5"-12"-32"0,5-4 24 0,-5 0 24 16,0 8-31-16,0-4 12 15,0 0-23-15,4 0 5 16,1 0-12-16,0 0 0 16,-1 0-5-16,6 0-2 15,-1 0 0-15,0 0-4 16,1 0 2-16,-1 0-32 16,0 0 18-16,1 0-89 15,-1 0 58-15</inkml:trace>
      </inkml:traceGroup>
      <inkml:traceGroup>
        <inkml:annotationXML>
          <emma:emma xmlns:emma="http://www.w3.org/2003/04/emma" version="1.0">
            <emma:interpretation id="{33A2E8D4-7203-426E-80B0-6E9879C778E5}" emma:medium="tactile" emma:mode="ink">
              <msink:context xmlns:msink="http://schemas.microsoft.com/ink/2010/main" type="line" rotatedBoundingBox="17158,11148 20932,10002 21220,10951 17446,12097"/>
            </emma:interpretation>
          </emma:emma>
        </inkml:annotationXML>
        <inkml:traceGroup>
          <inkml:annotationXML>
            <emma:emma xmlns:emma="http://www.w3.org/2003/04/emma" version="1.0">
              <emma:interpretation id="{2C19CDFE-5293-4B2C-B923-46430D05C9EB}" emma:medium="tactile" emma:mode="ink">
                <msink:context xmlns:msink="http://schemas.microsoft.com/ink/2010/main" type="inkWord" rotatedBoundingBox="17348,11771 17460,11737 17470,11768 17357,11802"/>
              </emma:interpretation>
              <emma:one-of disjunction-type="recognition" id="oneOf2">
                <emma:interpretation id="interp2" emma:lang="" emma:confidence="0">
                  <emma:literal>`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、</emma:literal>
                </emma:interpretation>
                <emma:interpretation id="interp5" emma:lang="" emma:confidence="0">
                  <emma:literal>丶</emma:literal>
                </emma:interpretation>
                <emma:interpretation id="interp6" emma:lang="" emma:confidence="0">
                  <emma:literal>‵</emma:literal>
                </emma:interpretation>
              </emma:one-of>
            </emma:emma>
          </inkml:annotationXML>
          <inkml:trace contextRef="#ctx0" brushRef="#br1" timeOffset="9763.9597">690 1460 132 0,'-5'0'49'0,"5"0"-38"0,0 0 12 0,0 0 14 15,5 0-20-15,0 0 9 16,-1 0-16-16,1 0 4 16,4 0-9-16,1 0 0 15,-1 0-3-15,0-4-2 16,5 4 1-16,-4-4-1 15,-1 8 0-15,-4-4-22 16,4 0 12-16,0 0-87 16,1 0 54-16</inkml:trace>
        </inkml:traceGroup>
        <inkml:traceGroup>
          <inkml:annotationXML>
            <emma:emma xmlns:emma="http://www.w3.org/2003/04/emma" version="1.0">
              <emma:interpretation id="{46F3E4A2-029A-4152-854A-73909465F1FC}" emma:medium="tactile" emma:mode="ink">
                <msink:context xmlns:msink="http://schemas.microsoft.com/ink/2010/main" type="inkWord" rotatedBoundingBox="17708,11747 17807,11716 17815,11743 17715,11773"/>
              </emma:interpretation>
              <emma:one-of disjunction-type="recognition" id="oneOf3">
                <emma:interpretation id="interp7" emma:lang="" emma:confidence="0">
                  <emma:literal>`</emma:literal>
                </emma:interpretation>
                <emma:interpretation id="interp8" emma:lang="" emma:confidence="0">
                  <emma:literal>、</emma:literal>
                </emma:interpretation>
                <emma:interpretation id="interp9" emma:lang="" emma:confidence="0">
                  <emma:literal>丶</emma:literal>
                </emma:interpretation>
                <emma:interpretation id="interp10" emma:lang="" emma:confidence="0">
                  <emma:literal>\</emma:literal>
                </emma:interpretation>
                <emma:interpretation id="interp11" emma:lang="" emma:confidence="0">
                  <emma:literal>‵</emma:literal>
                </emma:interpretation>
              </emma:one-of>
            </emma:emma>
          </inkml:annotationXML>
          <inkml:trace contextRef="#ctx0" brushRef="#br1" timeOffset="10271.6177">1045 1435 148 0,'0'0'55'0,"0"0"-43"0,5 0 10 16,-5 0 14 0,4 0-20-16,1 0 12 15,0 0-17-15,-1 0 6 16,6 0-10-16,-1-4-2 0,0 0-3 0,1 0-2 15,-1 8 1-15,0-4-39 16,1 0 21-16,-1 0-92 16,0 4 61-16</inkml:trace>
        </inkml:traceGroup>
        <inkml:traceGroup>
          <inkml:annotationXML>
            <emma:emma xmlns:emma="http://www.w3.org/2003/04/emma" version="1.0">
              <emma:interpretation id="{0A9587FC-3CE8-41A5-9380-3937D4B404C6}" emma:medium="tactile" emma:mode="ink">
                <msink:context xmlns:msink="http://schemas.microsoft.com/ink/2010/main" type="inkWord" rotatedBoundingBox="17577,11021 20932,10002 21220,10951 17865,11970">
                  <msink:destinationLink direction="with" ref="{D7A6C57C-45F5-4E40-9417-53559EEC62E5}"/>
                </msink:context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15628.4471">1138 1444 104 0,'0'0'38'0,"0"0"-29"0,5 0 3 0,-5 0 5 16,0 0-10-16,0 0 3 15,0 0-6-15,0 0 0 16,5 0-2-16,-1 0 5 16,1 4-4-16,0-4 8 15,4 0-7-15,0 0 1 16,1 0-3-16,-1 0 1 15,5 4-2-15,-5-4 2 16,5 4-2-16,-4-4-1 16,4 0 1-16,-5 0 3 15,5 4-2-15,-5-4-1 16,1 4 0-16,-10-4 1 16,4 0-1-16,-4 0 4 15,5 0-3-15,-5 0-1 16,0 0 0-16,0 0 3 15,0 0-2-15,0 0-1 16,0 0 0-16,-5-4-1 16,1 4 0-16,-6-4 0 15,10 8 0-15,-9-4 0 0,4 0 0 0,-9-4 0 16,0 4 0-16,-4-4 0 16,8 4 0-16,-4-4 0 15,10 4 0-15,-6-4-3 16,6 8 2-16,-6-4-1 15,10 0 0-15,-9 0 0 16,9 0 0-16,-5 0 0 16,10 0 0-16,-5 0 0 15,0 0 0-15,0 0 4 16,0 0-1-16,0 0-3 16,9 0 1-16,1 0 1 15,4 4 0-15,-5-4 2 16,5 0-1-16,0 0-3 15,5 0 1-15,-1 0-26 16,6 0 15-16,-6 0-65 16,6 0 42-16</inkml:trace>
          <inkml:trace contextRef="#ctx0" brushRef="#br1" timeOffset="-12732.2665">1433 1091 108 0,'-5'-8'41'0,"5"8"-32"0,-5 0 9 0,1 0 9 16,8 0-15-16,-4 0 1 15,0 0-8-15,0 0-3 16,0 8-1-16,-4 4 3 15,4 1-2-15,-5-1 1 16,0 5-1-16,-9 8 3 16,5 4-3-16,-5 0-1 15,9 0 0-15,-4 0-6 16,9-4 3-16,-5-4-1 16,10-5 1-16,0-3 2 15,9 3 0-15,0-12 0 16,0 1 0-16,4-10 0 0,6 5 0 0,-1-4 0 15,0 0 0 1,5-4 6-16,0 4-3 0,-4-5-36 16,4 5 17-16,-5-8-66 15,5 3 46-15</inkml:trace>
          <inkml:trace contextRef="#ctx0" brushRef="#br1" timeOffset="-13061.5825">1802 833 84 0,'0'5'33'0,"0"-5"-26"0,-5 4 7 16,0 0 10 0,5 0-14-16,-4 0 14 15,-1 4-15-15,-5-3 14 16,6 7-14-16,-15 9 9 16,0 0-10-16,-9 4 2 15,10-1-6-15,-15 10 0 16,10-1-2-16,-10 4 1 0,5 5-2 0,-9-1-1 15,4 1 1-15,-9-5-4 16,9 0 2-16,-4-3 1 16,9-5 0-16,0-8-16 15,4-1 9-15,6-7-32 16,8-1 21-16,1-12-44 16,9 4 35-16,5-16-27 15,4-1 31-15</inkml:trace>
          <inkml:trace contextRef="#ctx0" brushRef="#br1" timeOffset="-11574.7043">2012 750 120 0,'4'0'46'0,"-4"0"-35"0,14 0 9 15,-9 0 10-15,9 0-18 0,5-4 4 16,4 4-11-16,0-8 2 16,1 4-4-16,4-9-2 15,0 9 0-15,9-8-8 16,5 3 4-16,-4-3-74 16,-1 8 43-16</inkml:trace>
          <inkml:trace contextRef="#ctx0" brushRef="#br1" timeOffset="-11770.6562">2343 294 84 0,'-4'-9'33'0,"4"9"-26"0,0-4 7 0,0 0 17 16,0 8-18-16,-5-4 14 15,5 0-16-15,-5 0 4 16,5 4-10-16,-9 1 4 16,4-1-5-16,-4 0 0 15,4 8-2-15,-4 5 1 16,4 4-2-16,-4 8 4 15,9 4-3-15,-5 13 1 16,10 3-1-16,-5 10 1 16,5-1-2-16,-1-8-1 15,1-5 1-15,0-3-1 16,-1-1 0-16,1 5 0 16,0 0 0-16,-5-9 2 15,4-4-1-15,-8-8-14 16,4-4 7-16,-10-5-46 15,6-3 29-15,-10-9-52 16,4-4 43-16</inkml:trace>
          <inkml:trace contextRef="#ctx0" brushRef="#br1" timeOffset="-11100.715">2708 655 132 0,'-10'0'52'0,"10"0"-41"0,0-21 18 0,-4 13 16 15,4 4-24-15,-10-5 9 16,6 5-18-16,-10-4 5 15,4 8-10-15,-4 0 4 16,5 4-6-16,-10 4-2 16,5 9-2-16,-5 4-6 15,10 8 3-15,-10 4 1 16,15 4 1-16,-6-3-3 16,10-5 2-16,0 0 1 15,5-4 0-15,0-9 0 16,9 1 0-16,-5-13 0 15,5 4 0-15,0-12 0 16,5 0 0-16,-5-13-3 16,5 1 2-16,-5-13-1 0,0 4 0 15,-5-8 4-15,0 8-1 0,-4-4 2 16,0 12-2-16,-5-4 2 16,4 13-2-16,-4 0-3 15,0 8 1-15,0 8-1 16,10 4 0-16,-1 5 2 15,5 0 0-15,0-5-22 16,5 5 12-16,4-1-54 16,0 1 36-16,1-9-64 15,-1-4 52-15</inkml:trace>
          <inkml:trace contextRef="#ctx0" brushRef="#br1" timeOffset="-10867.5275">3091 535 160 0,'-5'-5'60'0,"5"5"-47"0,-5 0 15 16,5 0 11 0,0 5-23-16,-9 3 2 15,4 8-12-15,-4 9 1 16,4 0-4-16,-4 8 0 16,4 1-1-16,-4 3-4 15,9-4 1-15,0-4-1 16,4 0 0-16,1-8-9 15,9-4 6-15,0-9-36 16,0-4 23-16,5-12-54 16,4 0 41-16,1-9-43 0,-1 0 42 15</inkml:trace>
          <inkml:trace contextRef="#ctx0" brushRef="#br1" timeOffset="-10417.8612">3142 613 144 0,'0'0'55'0,"0"0"-43"0,14-4 14 16,-9 4 8-16,4 0-19 16,10-4-1-16,9 0-9 0,9-8-1 15,5 3-2-15,9-7-2 16,-4 3 1-16,0-3-12 16,0 3 6-16,-10 1-45 15,-4 3 28-15,-5 1-65 16,-5 4 49-16</inkml:trace>
          <inkml:trace contextRef="#ctx0" brushRef="#br1" timeOffset="-10593.8228">3347 265 100 0,'0'-4'38'0,"0"4"-29"0,5 0 17 0,-5 0 21 16,0 0-26-16,0 4 12 15,9 8-19-15,-4 5 0 16,4 8-8-16,1 12 3 16,4 9-5-16,-5 4 5 15,0 3-6-15,-4 1 1 16,4 0-2-16,-4-4-2 15,0-4 1-15,-5-9-10 16,4-4 5-16,-8-8-45 16,-1 0 27-16,-9-16-69 15,5-1 50-15,-15-16-29 16,6-1 41-16</inkml:trace>
          <inkml:trace contextRef="#ctx0" brushRef="#br1" timeOffset="-9819.0631">3707 530 160 0,'-9'25'63'0,"9"-25"-49"0,-5 46 11 0,0-29 9 16,10 3-20-16,-5 1 2 15,5 4-10-15,-1 0-1 16,1 4-3-16,0-8 5 15,4-1-4-15,0-7 12 16,5-1-8-16,0-12 3 16,0 5-6-16,0-18 2 15,10 5-3-15,-10-13 3 16,0 0-4-16,-5-12 6 16,0 8-5-16,-9-8 1 15,5 8-2-15,-10 0 1 16,5 13-2-16,-14-9-5 15,5 8 2-15,-10 5-6 16,5 4 5-16,-9 0-14 16,14 8 9-16,-5-4-25 15,4 0 19-15,6-4-25 0,8 4 23 0,6-8-17 16,4 3 19-16,4-7-8 16,10 4 13-16,-4-9 5 15,4 5 3-15,0-5 16 16,5 9-8-16,-1-1 35 15,-4 5-24-15,-4 0 27 16,-1 8-25-16,-4 9 3 16,4 3-14-16,0 17 1 15,1 9-6-15,-6 0 5 16,-4-1-6-16,-4-8-1 16,-1-4-1-16,-4-8 3 15,4-4-2-15,0-9 6 16,1 0-5-16,-1-20 1 15,5-5-2-15,0-20-4 16,5-1 1-16,-1-7-1 16,1 3 0-16,4-12 0 15,6 13 0-15,-6 3 0 16,0 14 0-16,-4-1-31 16,4 16 18-16,-9 5-107 15,5 4 68-15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27.602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42F205-20DA-4AAF-8CC7-E1B5F44D14C9}" emma:medium="tactile" emma:mode="ink">
          <msink:context xmlns:msink="http://schemas.microsoft.com/ink/2010/main" type="inkDrawing" rotatedBoundingBox="16906,10592 17014,15723 16983,15724 16875,10593" semanticType="callout" shapeName="Other"/>
        </emma:interpretation>
      </emma:emma>
    </inkml:annotationXML>
    <inkml:trace contextRef="#ctx0" brushRef="#br0">2-3 44 0,'0'0'19'0,"0"0"-15"0,5 0 17 16,-5 0 15-1,4 4-20-15,-4 1 9 16,5 3-16-16,-5 9 11 0,0 3-12 0,0 9 14 15,0 5-13 1,0 15 9-16,5 1-10 0,-5 21 9 16,0 3-10-16,0 22 14 15,4-1-12-15,1 22 11 16,0-5-11-16,-5 21 6 16,4-13-8-16,-4 17 13 15,5-12-11-15,-5 12 11 16,0-9-11-16,0 9 2 15,0-16-7-15,0 16 2 16,0-17-3-16,0 17 0 16,0-12-1-16,0 12-2 15,5-17 1-15,-5 13 5 16,4-17-3-16,1 9 6 16,0-13-6-16,-1 8 1 15,1-16-2-15,0 16 1 16,-1-12-2-16,1 13-1 15,0-5 1-15,-5 8-1 16,4-16 0-16,-4 17-3 16,5-13 2-16,0 12-6 15,-1-11 4-15,-4-1-14 16,5-17 9-16,0 1-18 16,-1-13 15-16,-4 4-44 15,5-13 31-15,-5-11-90 16,0-18 63-16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7T10:24:47.4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A6C57C-45F5-4E40-9417-53559EEC62E5}" emma:medium="tactile" emma:mode="ink">
          <msink:context xmlns:msink="http://schemas.microsoft.com/ink/2010/main" type="inkDrawing" rotatedBoundingBox="17957,11731 19959,13937 19894,13997 17892,11791" semanticType="callout" shapeName="Other">
            <msink:sourceLink direction="with" ref="{F7DCD337-6236-4B12-AF5B-BF47F1BD8967}"/>
            <msink:sourceLink direction="with" ref="{0A9587FC-3CE8-41A5-9380-3937D4B404C6}"/>
          </msink:context>
        </emma:interpretation>
      </emma:emma>
    </inkml:annotationXML>
    <inkml:trace contextRef="#ctx0" brushRef="#br0">-8-8 76 0,'-10'0'30'0,"10"0"-24"0,0 0 13 0,0 0 13 16,0 0-17-16,0 0 8 16,0 0-14-16,0 0 13 15,0 0-13-15,0 0 11 16,0 0-11-16,0 0 2 15,0 0-7-15,5 4 7 16,9 5-7-16,5 7 8 16,9 5-8-16,4 8 10 15,1 0-8-15,0 9 5 16,4 3-6-16,1 9 4 16,4 0-5-16,4 12 5 15,1 0-6-15,9 9 1 16,-5-5-2-16,20 9 1 15,-6-9-2-15,10 9-1 16,-10-8 1-16,5 7-4 16,-9-7 2-16,-1 7 1 15,-3-3 0-15,-1-5 0 16,-5-3 0-16,-4-9 0 16,-1-4 0-16,1-9 2 15,-5 1-1-15,19 7 4 16,-5-3-3-16,-9-9 4 15,-10-8-4-15,-4 0 6 16,-1-4-5-16,6 9 3 16,-1-1-3-16,-9-4-2 15,0 0 0-15,-5 4 1 16,1-4-1-16,-6 0 4 0,1-4-3 16,-5 0 1-16,0-4-1 0,0 0-2 15,0-1 1-15,-4-3-1 16,4 4 0-16,-5-5 0 15,5 5 0-15,-5-4 0 16,5 3 0-16,-4-3 0 16,-1 0 0-16,0-5 0 15,1 1 0-15,-6-1 2 16,6 0-1-16,-6-3-1 16,1-1 1-16,0 0-4 15,-1 1 2-15,-4-5-6 16,5 0 4-16,-5-4-3 15,5 4 3-15,-5 0-2 16,0 0 2-16,0-4-16 16,0 0 11-16,0 0-43 15,0 0 28-15,0 0-86 16,0 0 61-16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1129-16A6-468A-86B8-038FB8EBC1B4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43529-2883-438B-A41D-0874F8C7D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8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of course,</a:t>
            </a:r>
            <a:r>
              <a:rPr lang="en-US" altLang="zh-CN" baseline="0" dirty="0" smtClean="0"/>
              <a:t> we don’t know the true cost-to-go, so we only have </a:t>
            </a:r>
            <a:r>
              <a:rPr lang="en-US" altLang="zh-CN" baseline="0" dirty="0" err="1" smtClean="0"/>
              <a:t>h_hat</a:t>
            </a:r>
            <a:r>
              <a:rPr lang="en-US" altLang="zh-CN" baseline="0" dirty="0" smtClean="0"/>
              <a:t>(v)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62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break</a:t>
            </a:r>
            <a:r>
              <a:rPr lang="en-US" altLang="zh-CN" baseline="0" dirty="0" smtClean="0"/>
              <a:t> the loop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23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break</a:t>
            </a:r>
            <a:r>
              <a:rPr lang="en-US" altLang="zh-CN" baseline="0" dirty="0" smtClean="0"/>
              <a:t> the loop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91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32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prune if needed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26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 Qv is exhausted, iterate</a:t>
            </a:r>
            <a:r>
              <a:rPr lang="en-US" altLang="zh-CN" baseline="0" dirty="0" smtClean="0"/>
              <a:t> all the edges in </a:t>
            </a:r>
            <a:r>
              <a:rPr lang="en-US" altLang="zh-CN" baseline="0" dirty="0" err="1" smtClean="0"/>
              <a:t>Qe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736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 Qv is exhausted, iterate</a:t>
            </a:r>
            <a:r>
              <a:rPr lang="en-US" altLang="zh-CN" baseline="0" dirty="0" smtClean="0"/>
              <a:t> all the edges in </a:t>
            </a:r>
            <a:r>
              <a:rPr lang="en-US" altLang="zh-CN" baseline="0" dirty="0" err="1" smtClean="0"/>
              <a:t>Qe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4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00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08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668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6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of course,</a:t>
            </a:r>
            <a:r>
              <a:rPr lang="en-US" altLang="zh-CN" baseline="0" dirty="0" smtClean="0"/>
              <a:t> we don’t know the true cost-to-go, so we only have </a:t>
            </a:r>
            <a:r>
              <a:rPr lang="en-US" altLang="zh-CN" baseline="0" dirty="0" err="1" smtClean="0"/>
              <a:t>h_hat</a:t>
            </a:r>
            <a:r>
              <a:rPr lang="en-US" altLang="zh-CN" baseline="0" dirty="0" smtClean="0"/>
              <a:t>(v)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49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49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can’t improve the graph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547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095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rewire if enabled.</a:t>
            </a:r>
            <a:r>
              <a:rPr lang="en-US" altLang="zh-CN" baseline="0" dirty="0" smtClean="0"/>
              <a:t> since we haven’t find a 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78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Qv and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are</a:t>
            </a:r>
            <a:r>
              <a:rPr lang="en-US" altLang="zh-CN" baseline="0" dirty="0" smtClean="0"/>
              <a:t> both exhausted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820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16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93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088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95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8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of course,</a:t>
            </a:r>
            <a:r>
              <a:rPr lang="en-US" altLang="zh-CN" baseline="0" dirty="0" smtClean="0"/>
              <a:t> we don’t know the true cost-to-go, so we only have </a:t>
            </a:r>
            <a:r>
              <a:rPr lang="en-US" altLang="zh-CN" baseline="0" dirty="0" err="1" smtClean="0"/>
              <a:t>h_hat</a:t>
            </a:r>
            <a:r>
              <a:rPr lang="en-US" altLang="zh-CN" baseline="0" dirty="0" smtClean="0"/>
              <a:t>(v)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44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47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236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46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252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06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174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44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convenient, ignore</a:t>
            </a:r>
            <a:r>
              <a:rPr lang="en-US" altLang="zh-CN" baseline="0" dirty="0" smtClean="0"/>
              <a:t> some reverse edges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85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convenient, ignore</a:t>
            </a:r>
            <a:r>
              <a:rPr lang="en-US" altLang="zh-CN" baseline="0" dirty="0" smtClean="0"/>
              <a:t> some reverse edges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48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convenient, ignore</a:t>
            </a:r>
            <a:r>
              <a:rPr lang="en-US" altLang="zh-CN" baseline="0" dirty="0" smtClean="0"/>
              <a:t> some reverse edges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of course,</a:t>
            </a:r>
            <a:r>
              <a:rPr lang="en-US" altLang="zh-CN" baseline="0" dirty="0" smtClean="0"/>
              <a:t> we don’t know the true cost-to-go, so we only have </a:t>
            </a:r>
            <a:r>
              <a:rPr lang="en-US" altLang="zh-CN" baseline="0" dirty="0" err="1" smtClean="0"/>
              <a:t>h_hat</a:t>
            </a:r>
            <a:r>
              <a:rPr lang="en-US" altLang="zh-CN" baseline="0" dirty="0" smtClean="0"/>
              <a:t>(v)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40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be more efficient, mark those have</a:t>
            </a:r>
            <a:r>
              <a:rPr lang="en-US" altLang="zh-CN" baseline="0" dirty="0" smtClean="0"/>
              <a:t> been explored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61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05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211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2501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147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47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4475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76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</a:t>
            </a:r>
            <a:r>
              <a:rPr lang="en-US" altLang="zh-CN" dirty="0" err="1" smtClean="0"/>
              <a:t>bestValue</a:t>
            </a:r>
            <a:r>
              <a:rPr lang="en-US" altLang="zh-CN" dirty="0" smtClean="0"/>
              <a:t> does not fit the condition,</a:t>
            </a:r>
            <a:r>
              <a:rPr lang="en-US" altLang="zh-CN" baseline="0" dirty="0" smtClean="0"/>
              <a:t> put the token to the end and mark that Qv is exhausted.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3218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so,  do not set the time</a:t>
            </a:r>
            <a:r>
              <a:rPr lang="en-US" altLang="zh-CN" baseline="0" dirty="0" smtClean="0"/>
              <a:t> limit </a:t>
            </a:r>
            <a:r>
              <a:rPr lang="en-US" altLang="zh-CN" baseline="0" dirty="0" err="1" smtClean="0"/>
              <a:t>which’ss</a:t>
            </a:r>
            <a:r>
              <a:rPr lang="en-US" altLang="zh-CN" baseline="0" dirty="0" smtClean="0"/>
              <a:t> too small.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68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of course,</a:t>
            </a:r>
            <a:r>
              <a:rPr lang="en-US" altLang="zh-CN" baseline="0" dirty="0" smtClean="0"/>
              <a:t> we don’t know the true cost-to-go, so we only have </a:t>
            </a:r>
            <a:r>
              <a:rPr lang="en-US" altLang="zh-CN" baseline="0" dirty="0" err="1" smtClean="0"/>
              <a:t>h_hat</a:t>
            </a:r>
            <a:r>
              <a:rPr lang="en-US" altLang="zh-CN" baseline="0" dirty="0" smtClean="0"/>
              <a:t>(v)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1460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check </a:t>
            </a:r>
            <a:r>
              <a:rPr lang="en-US" altLang="zh-CN" dirty="0" err="1" smtClean="0"/>
              <a:t>ptc</a:t>
            </a:r>
            <a:r>
              <a:rPr lang="en-US" altLang="zh-CN" dirty="0" smtClean="0"/>
              <a:t> when a batch is over. overtime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6741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JIT, as well</a:t>
            </a:r>
            <a:r>
              <a:rPr lang="en-US" altLang="zh-CN" baseline="0" dirty="0" smtClean="0"/>
              <a:t> as KN, </a:t>
            </a:r>
            <a:r>
              <a:rPr lang="en-US" altLang="zh-CN" dirty="0" smtClean="0"/>
              <a:t>is faster in small time</a:t>
            </a:r>
            <a:r>
              <a:rPr lang="en-US" altLang="zh-CN" baseline="0" dirty="0" smtClean="0"/>
              <a:t> limit;</a:t>
            </a:r>
          </a:p>
          <a:p>
            <a:r>
              <a:rPr lang="en-US" altLang="zh-CN" baseline="0" dirty="0" smtClean="0"/>
              <a:t>but not significant in long time limit.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90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93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original code;</a:t>
            </a:r>
          </a:p>
          <a:p>
            <a:r>
              <a:rPr lang="en-US" altLang="zh-CN" dirty="0" smtClean="0"/>
              <a:t>see JIT sample later.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8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original code;</a:t>
            </a:r>
          </a:p>
          <a:p>
            <a:r>
              <a:rPr lang="en-US" altLang="zh-CN" dirty="0" smtClean="0"/>
              <a:t>see JIT sample later.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8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8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vertex,</a:t>
            </a:r>
            <a:r>
              <a:rPr lang="en-US" altLang="zh-CN" baseline="0" dirty="0" smtClean="0"/>
              <a:t> there’s more condition to fit. but we don’t have a </a:t>
            </a:r>
            <a:r>
              <a:rPr lang="en-US" altLang="zh-CN" baseline="0" dirty="0" err="1" smtClean="0"/>
              <a:t>Vnear</a:t>
            </a:r>
            <a:r>
              <a:rPr lang="en-US" altLang="zh-CN" baseline="0" dirty="0" smtClean="0"/>
              <a:t> yet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3529-2883-438B-A41D-0874F8C7D8E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93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2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3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27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52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76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94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9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DD01-216D-45C8-92B5-20CC3A791A9B}" type="datetimeFigureOut">
              <a:rPr lang="zh-CN" altLang="en-US" smtClean="0"/>
              <a:t>2019/7/29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BD6F-91D4-43ED-95CE-8CC2D0BE7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7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405.584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2.emf"/><Relationship Id="rId14" Type="http://schemas.openxmlformats.org/officeDocument/2006/relationships/customXml" Target="../ink/ink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BITstarDis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7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cost-to-come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612724" y="3736754"/>
            <a:ext cx="5829693" cy="2348108"/>
            <a:chOff x="1612724" y="3736754"/>
            <a:chExt cx="5829693" cy="2348108"/>
          </a:xfrm>
        </p:grpSpPr>
        <p:cxnSp>
          <p:nvCxnSpPr>
            <p:cNvPr id="45" name="直接箭头连接符 44"/>
            <p:cNvCxnSpPr>
              <a:endCxn id="20" idx="2"/>
            </p:cNvCxnSpPr>
            <p:nvPr/>
          </p:nvCxnSpPr>
          <p:spPr>
            <a:xfrm flipV="1">
              <a:off x="1612724" y="4386348"/>
              <a:ext cx="5009749" cy="169851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6401044" y="3736754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7030A0"/>
                  </a:solidFill>
                </a:rPr>
                <a:t>g</a:t>
              </a:r>
              <a:r>
                <a:rPr lang="en-US" altLang="zh-CN" dirty="0" err="1" smtClean="0">
                  <a:solidFill>
                    <a:srgbClr val="7030A0"/>
                  </a:solidFill>
                </a:rPr>
                <a:t>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(v)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79171" y="4425534"/>
            <a:ext cx="4959534" cy="2110175"/>
            <a:chOff x="1679171" y="4425534"/>
            <a:chExt cx="4959534" cy="2110175"/>
          </a:xfrm>
        </p:grpSpPr>
        <p:grpSp>
          <p:nvGrpSpPr>
            <p:cNvPr id="59" name="组合 58"/>
            <p:cNvGrpSpPr/>
            <p:nvPr/>
          </p:nvGrpSpPr>
          <p:grpSpPr>
            <a:xfrm>
              <a:off x="1679171" y="4425534"/>
              <a:ext cx="4959534" cy="1659328"/>
              <a:chOff x="1679171" y="4425534"/>
              <a:chExt cx="4959534" cy="1659328"/>
            </a:xfrm>
          </p:grpSpPr>
          <p:cxnSp>
            <p:nvCxnSpPr>
              <p:cNvPr id="48" name="直接箭头连接符 47"/>
              <p:cNvCxnSpPr>
                <a:endCxn id="18" idx="3"/>
              </p:cNvCxnSpPr>
              <p:nvPr/>
            </p:nvCxnSpPr>
            <p:spPr>
              <a:xfrm flipV="1">
                <a:off x="1679171" y="6068684"/>
                <a:ext cx="1407228" cy="1617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>
                <a:stCxn id="18" idx="6"/>
                <a:endCxn id="19" idx="5"/>
              </p:cNvCxnSpPr>
              <p:nvPr/>
            </p:nvCxnSpPr>
            <p:spPr>
              <a:xfrm flipV="1">
                <a:off x="3181003" y="5830385"/>
                <a:ext cx="2646613" cy="19911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>
                <a:stCxn id="34" idx="6"/>
                <a:endCxn id="20" idx="3"/>
              </p:cNvCxnSpPr>
              <p:nvPr/>
            </p:nvCxnSpPr>
            <p:spPr>
              <a:xfrm flipV="1">
                <a:off x="5866881" y="4425534"/>
                <a:ext cx="771824" cy="1365665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本框 61"/>
            <p:cNvSpPr txBox="1"/>
            <p:nvPr/>
          </p:nvSpPr>
          <p:spPr>
            <a:xfrm>
              <a:off x="4479174" y="616637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00B0F0"/>
                  </a:solidFill>
                </a:rPr>
                <a:t>g_t</a:t>
              </a:r>
              <a:r>
                <a:rPr lang="en-US" altLang="zh-CN" dirty="0" smtClean="0">
                  <a:solidFill>
                    <a:srgbClr val="00B0F0"/>
                  </a:solidFill>
                </a:rPr>
                <a:t>(v)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8272205" y="3406397"/>
            <a:ext cx="119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g_t</a:t>
            </a:r>
            <a:r>
              <a:rPr lang="en-US" altLang="zh-CN" dirty="0" smtClean="0"/>
              <a:t>(x)=</a:t>
            </a:r>
            <a:r>
              <a:rPr lang="zh-CN" altLang="en-US" dirty="0" smtClean="0"/>
              <a:t>∞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95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cost-to-go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717077" y="906270"/>
            <a:ext cx="2623265" cy="3440892"/>
            <a:chOff x="6717077" y="906270"/>
            <a:chExt cx="2623265" cy="3440892"/>
          </a:xfrm>
        </p:grpSpPr>
        <p:cxnSp>
          <p:nvCxnSpPr>
            <p:cNvPr id="45" name="直接箭头连接符 44"/>
            <p:cNvCxnSpPr>
              <a:stCxn id="20" idx="7"/>
              <a:endCxn id="11" idx="3"/>
            </p:cNvCxnSpPr>
            <p:nvPr/>
          </p:nvCxnSpPr>
          <p:spPr>
            <a:xfrm flipV="1">
              <a:off x="6717077" y="1283323"/>
              <a:ext cx="2623265" cy="306383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7921205" y="906270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7030A0"/>
                  </a:solidFill>
                </a:rPr>
                <a:t>h_hat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(v)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09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Queue value / current heuristic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QueueValue</a:t>
            </a:r>
            <a:r>
              <a:rPr lang="en-US" altLang="zh-CN" dirty="0" smtClean="0"/>
              <a:t>(v) =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(v)</a:t>
            </a:r>
            <a:endParaRPr lang="en-US" altLang="zh-CN" i="1" dirty="0" smtClean="0"/>
          </a:p>
          <a:p>
            <a:r>
              <a:rPr lang="en-US" altLang="zh-CN" dirty="0" err="1" smtClean="0"/>
              <a:t>QueueValue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)) =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428462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QueueValue</a:t>
            </a:r>
            <a:r>
              <a:rPr lang="en-US" altLang="zh-CN" dirty="0" smtClean="0"/>
              <a:t>(v) =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(v)</a:t>
            </a:r>
            <a:endParaRPr lang="en-US" altLang="zh-CN" i="1" dirty="0" smtClean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717077" y="1283323"/>
            <a:ext cx="3178624" cy="3063839"/>
            <a:chOff x="6717077" y="1283323"/>
            <a:chExt cx="3178624" cy="3063839"/>
          </a:xfrm>
        </p:grpSpPr>
        <p:cxnSp>
          <p:nvCxnSpPr>
            <p:cNvPr id="45" name="直接箭头连接符 44"/>
            <p:cNvCxnSpPr>
              <a:stCxn id="20" idx="7"/>
              <a:endCxn id="11" idx="3"/>
            </p:cNvCxnSpPr>
            <p:nvPr/>
          </p:nvCxnSpPr>
          <p:spPr>
            <a:xfrm flipV="1">
              <a:off x="6717077" y="1283323"/>
              <a:ext cx="2623265" cy="306383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854328" y="185701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7030A0"/>
                  </a:solidFill>
                </a:rPr>
                <a:t>h_hat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(v)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79171" y="4425534"/>
            <a:ext cx="4959534" cy="2110175"/>
            <a:chOff x="1679171" y="4425534"/>
            <a:chExt cx="4959534" cy="2110175"/>
          </a:xfrm>
        </p:grpSpPr>
        <p:grpSp>
          <p:nvGrpSpPr>
            <p:cNvPr id="52" name="组合 51"/>
            <p:cNvGrpSpPr/>
            <p:nvPr/>
          </p:nvGrpSpPr>
          <p:grpSpPr>
            <a:xfrm>
              <a:off x="1679171" y="4425534"/>
              <a:ext cx="4959534" cy="1659328"/>
              <a:chOff x="1679171" y="4425534"/>
              <a:chExt cx="4959534" cy="1659328"/>
            </a:xfrm>
          </p:grpSpPr>
          <p:cxnSp>
            <p:nvCxnSpPr>
              <p:cNvPr id="55" name="直接箭头连接符 54"/>
              <p:cNvCxnSpPr/>
              <p:nvPr/>
            </p:nvCxnSpPr>
            <p:spPr>
              <a:xfrm flipV="1">
                <a:off x="1679171" y="6068684"/>
                <a:ext cx="1407228" cy="1617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/>
              <p:nvPr/>
            </p:nvCxnSpPr>
            <p:spPr>
              <a:xfrm flipV="1">
                <a:off x="3181003" y="5830385"/>
                <a:ext cx="2646613" cy="19911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/>
              <p:nvPr/>
            </p:nvCxnSpPr>
            <p:spPr>
              <a:xfrm flipV="1">
                <a:off x="5866881" y="4425534"/>
                <a:ext cx="771824" cy="1365665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/>
            <p:cNvSpPr txBox="1"/>
            <p:nvPr/>
          </p:nvSpPr>
          <p:spPr>
            <a:xfrm>
              <a:off x="4479174" y="616637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00B0F0"/>
                  </a:solidFill>
                </a:rPr>
                <a:t>g_t</a:t>
              </a:r>
              <a:r>
                <a:rPr lang="en-US" altLang="zh-CN" dirty="0" smtClean="0">
                  <a:solidFill>
                    <a:srgbClr val="00B0F0"/>
                  </a:solidFill>
                </a:rPr>
                <a:t>(v)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70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QueueValue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)) </a:t>
            </a:r>
            <a:br>
              <a:rPr lang="en-US" altLang="zh-CN" dirty="0" smtClean="0"/>
            </a:br>
            <a:r>
              <a:rPr lang="en-US" altLang="zh-CN" dirty="0" smtClean="0"/>
              <a:t>=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(x)</a:t>
            </a:r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7674426" y="1283323"/>
            <a:ext cx="2221275" cy="2299503"/>
            <a:chOff x="7674426" y="1283323"/>
            <a:chExt cx="2221275" cy="2299503"/>
          </a:xfrm>
        </p:grpSpPr>
        <p:cxnSp>
          <p:nvCxnSpPr>
            <p:cNvPr id="45" name="直接箭头连接符 44"/>
            <p:cNvCxnSpPr>
              <a:stCxn id="26" idx="7"/>
              <a:endCxn id="11" idx="3"/>
            </p:cNvCxnSpPr>
            <p:nvPr/>
          </p:nvCxnSpPr>
          <p:spPr>
            <a:xfrm flipV="1">
              <a:off x="7674426" y="1283323"/>
              <a:ext cx="1665916" cy="2299503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854328" y="185701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7030A0"/>
                  </a:solidFill>
                </a:rPr>
                <a:t>h_hat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(x)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79171" y="4425534"/>
            <a:ext cx="4959534" cy="2110175"/>
            <a:chOff x="1679171" y="4425534"/>
            <a:chExt cx="4959534" cy="2110175"/>
          </a:xfrm>
        </p:grpSpPr>
        <p:grpSp>
          <p:nvGrpSpPr>
            <p:cNvPr id="52" name="组合 51"/>
            <p:cNvGrpSpPr/>
            <p:nvPr/>
          </p:nvGrpSpPr>
          <p:grpSpPr>
            <a:xfrm>
              <a:off x="1679171" y="4425534"/>
              <a:ext cx="4959534" cy="1659328"/>
              <a:chOff x="1679171" y="4425534"/>
              <a:chExt cx="4959534" cy="1659328"/>
            </a:xfrm>
          </p:grpSpPr>
          <p:cxnSp>
            <p:nvCxnSpPr>
              <p:cNvPr id="55" name="直接箭头连接符 54"/>
              <p:cNvCxnSpPr/>
              <p:nvPr/>
            </p:nvCxnSpPr>
            <p:spPr>
              <a:xfrm flipV="1">
                <a:off x="1679171" y="6068684"/>
                <a:ext cx="1407228" cy="1617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/>
              <p:nvPr/>
            </p:nvCxnSpPr>
            <p:spPr>
              <a:xfrm flipV="1">
                <a:off x="3181003" y="5830385"/>
                <a:ext cx="2646613" cy="19911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/>
              <p:nvPr/>
            </p:nvCxnSpPr>
            <p:spPr>
              <a:xfrm flipV="1">
                <a:off x="5866881" y="4425534"/>
                <a:ext cx="771824" cy="1365665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/>
            <p:cNvSpPr txBox="1"/>
            <p:nvPr/>
          </p:nvSpPr>
          <p:spPr>
            <a:xfrm>
              <a:off x="4479174" y="616637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00B0F0"/>
                  </a:solidFill>
                </a:rPr>
                <a:t>g_t</a:t>
              </a:r>
              <a:r>
                <a:rPr lang="en-US" altLang="zh-CN" dirty="0" smtClean="0">
                  <a:solidFill>
                    <a:srgbClr val="00B0F0"/>
                  </a:solidFill>
                </a:rPr>
                <a:t>(v)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59" name="直接箭头连接符 58"/>
          <p:cNvCxnSpPr>
            <a:stCxn id="20" idx="7"/>
            <a:endCxn id="26" idx="3"/>
          </p:cNvCxnSpPr>
          <p:nvPr/>
        </p:nvCxnSpPr>
        <p:spPr>
          <a:xfrm flipV="1">
            <a:off x="6717077" y="3661198"/>
            <a:ext cx="878977" cy="6859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6677891" y="3622012"/>
            <a:ext cx="1584715" cy="792615"/>
            <a:chOff x="6677891" y="3622012"/>
            <a:chExt cx="1584715" cy="792615"/>
          </a:xfrm>
        </p:grpSpPr>
        <p:cxnSp>
          <p:nvCxnSpPr>
            <p:cNvPr id="60" name="直接箭头连接符 59"/>
            <p:cNvCxnSpPr>
              <a:stCxn id="20" idx="0"/>
              <a:endCxn id="26" idx="2"/>
            </p:cNvCxnSpPr>
            <p:nvPr/>
          </p:nvCxnSpPr>
          <p:spPr>
            <a:xfrm flipV="1">
              <a:off x="6677891" y="3622012"/>
              <a:ext cx="901931" cy="70891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7221233" y="4045295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002060"/>
                  </a:solidFill>
                </a:rPr>
                <a:t>c_hat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(</a:t>
              </a:r>
              <a:r>
                <a:rPr lang="en-US" altLang="zh-CN" dirty="0" err="1" smtClean="0">
                  <a:solidFill>
                    <a:srgbClr val="002060"/>
                  </a:solidFill>
                </a:rPr>
                <a:t>v,x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)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82289" y="2091118"/>
            <a:ext cx="3641642" cy="1376281"/>
            <a:chOff x="3382289" y="2091118"/>
            <a:chExt cx="3641642" cy="1376281"/>
          </a:xfrm>
        </p:grpSpPr>
        <p:cxnSp>
          <p:nvCxnSpPr>
            <p:cNvPr id="63" name="直接箭头连接符 62"/>
            <p:cNvCxnSpPr>
              <a:stCxn id="17" idx="7"/>
              <a:endCxn id="23" idx="1"/>
            </p:cNvCxnSpPr>
            <p:nvPr/>
          </p:nvCxnSpPr>
          <p:spPr>
            <a:xfrm flipV="1">
              <a:off x="3382289" y="2644568"/>
              <a:ext cx="3463542" cy="82283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5763884" y="2091118"/>
              <a:ext cx="1260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002060"/>
                  </a:solidFill>
                </a:rPr>
                <a:t>c_hat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(</a:t>
              </a:r>
              <a:r>
                <a:rPr lang="en-US" altLang="zh-CN" dirty="0" err="1" smtClean="0">
                  <a:solidFill>
                    <a:srgbClr val="002060"/>
                  </a:solidFill>
                </a:rPr>
                <a:t>v,x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)</a:t>
              </a:r>
            </a:p>
            <a:p>
              <a:r>
                <a:rPr lang="en-US" altLang="zh-CN" dirty="0" smtClean="0">
                  <a:solidFill>
                    <a:srgbClr val="002060"/>
                  </a:solidFill>
                </a:rPr>
                <a:t>c(</a:t>
              </a:r>
              <a:r>
                <a:rPr lang="en-US" altLang="zh-CN" dirty="0" err="1" smtClean="0">
                  <a:solidFill>
                    <a:srgbClr val="002060"/>
                  </a:solidFill>
                </a:rPr>
                <a:t>v,x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) =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∞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45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lower-bound heuristic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current heuristic</a:t>
            </a:r>
          </a:p>
          <a:p>
            <a:pPr lvl="1"/>
            <a:r>
              <a:rPr lang="en-US" altLang="zh-CN" dirty="0" smtClean="0"/>
              <a:t>considering the current graph/tree</a:t>
            </a:r>
          </a:p>
          <a:p>
            <a:pPr lvl="1"/>
            <a:r>
              <a:rPr lang="en-US" altLang="zh-CN" dirty="0" smtClean="0"/>
              <a:t>have the possibility to improve the graph</a:t>
            </a:r>
          </a:p>
          <a:p>
            <a:r>
              <a:rPr lang="en-US" altLang="zh-CN" dirty="0" smtClean="0"/>
              <a:t>lower-bound heuristic</a:t>
            </a:r>
          </a:p>
          <a:p>
            <a:pPr lvl="1"/>
            <a:r>
              <a:rPr lang="en-US" altLang="zh-CN" dirty="0" smtClean="0"/>
              <a:t>most ideal situation</a:t>
            </a:r>
          </a:p>
          <a:p>
            <a:pPr lvl="1"/>
            <a:r>
              <a:rPr lang="en-US" altLang="zh-CN" dirty="0" smtClean="0"/>
              <a:t>have the possibility to improve the solution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036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lowerBoundHeuristicVertex</a:t>
            </a:r>
            <a:endParaRPr lang="en-US" altLang="zh-CN" i="1" dirty="0" smtClean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717077" y="1283323"/>
            <a:ext cx="3178624" cy="3063839"/>
            <a:chOff x="6717077" y="1283323"/>
            <a:chExt cx="3178624" cy="3063839"/>
          </a:xfrm>
        </p:grpSpPr>
        <p:cxnSp>
          <p:nvCxnSpPr>
            <p:cNvPr id="45" name="直接箭头连接符 44"/>
            <p:cNvCxnSpPr>
              <a:stCxn id="20" idx="7"/>
              <a:endCxn id="11" idx="3"/>
            </p:cNvCxnSpPr>
            <p:nvPr/>
          </p:nvCxnSpPr>
          <p:spPr>
            <a:xfrm flipV="1">
              <a:off x="6717077" y="1283323"/>
              <a:ext cx="2623265" cy="306383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854328" y="185701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7030A0"/>
                  </a:solidFill>
                </a:rPr>
                <a:t>h_hat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(v)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12724" y="4386348"/>
            <a:ext cx="5009749" cy="1698514"/>
            <a:chOff x="1612724" y="4386348"/>
            <a:chExt cx="5009749" cy="1698514"/>
          </a:xfrm>
        </p:grpSpPr>
        <p:cxnSp>
          <p:nvCxnSpPr>
            <p:cNvPr id="60" name="直接箭头连接符 59"/>
            <p:cNvCxnSpPr/>
            <p:nvPr/>
          </p:nvCxnSpPr>
          <p:spPr>
            <a:xfrm flipV="1">
              <a:off x="1612724" y="4386348"/>
              <a:ext cx="5009749" cy="169851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2382116" y="5130938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7030A0"/>
                  </a:solidFill>
                </a:rPr>
                <a:t>g</a:t>
              </a:r>
              <a:r>
                <a:rPr lang="en-US" altLang="zh-CN" dirty="0" err="1" smtClean="0">
                  <a:solidFill>
                    <a:srgbClr val="7030A0"/>
                  </a:solidFill>
                </a:rPr>
                <a:t>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(v)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06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lowerBoundHeuristicEdge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7674426" y="1283323"/>
            <a:ext cx="2221275" cy="2299503"/>
            <a:chOff x="7674426" y="1283323"/>
            <a:chExt cx="2221275" cy="2299503"/>
          </a:xfrm>
        </p:grpSpPr>
        <p:cxnSp>
          <p:nvCxnSpPr>
            <p:cNvPr id="45" name="直接箭头连接符 44"/>
            <p:cNvCxnSpPr>
              <a:stCxn id="26" idx="7"/>
              <a:endCxn id="11" idx="3"/>
            </p:cNvCxnSpPr>
            <p:nvPr/>
          </p:nvCxnSpPr>
          <p:spPr>
            <a:xfrm flipV="1">
              <a:off x="7674426" y="1283323"/>
              <a:ext cx="1665916" cy="2299503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854328" y="1857017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7030A0"/>
                  </a:solidFill>
                </a:rPr>
                <a:t>h_hat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(x)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59" name="直接箭头连接符 58"/>
          <p:cNvCxnSpPr>
            <a:stCxn id="20" idx="7"/>
            <a:endCxn id="26" idx="3"/>
          </p:cNvCxnSpPr>
          <p:nvPr/>
        </p:nvCxnSpPr>
        <p:spPr>
          <a:xfrm flipV="1">
            <a:off x="6717077" y="3661198"/>
            <a:ext cx="878977" cy="6859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6677891" y="3622012"/>
            <a:ext cx="1584715" cy="792615"/>
            <a:chOff x="6677891" y="3622012"/>
            <a:chExt cx="1584715" cy="792615"/>
          </a:xfrm>
        </p:grpSpPr>
        <p:cxnSp>
          <p:nvCxnSpPr>
            <p:cNvPr id="60" name="直接箭头连接符 59"/>
            <p:cNvCxnSpPr>
              <a:stCxn id="20" idx="0"/>
              <a:endCxn id="26" idx="2"/>
            </p:cNvCxnSpPr>
            <p:nvPr/>
          </p:nvCxnSpPr>
          <p:spPr>
            <a:xfrm flipV="1">
              <a:off x="6677891" y="3622012"/>
              <a:ext cx="901931" cy="70891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7221233" y="4045295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002060"/>
                  </a:solidFill>
                </a:rPr>
                <a:t>c_hat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(</a:t>
              </a:r>
              <a:r>
                <a:rPr lang="en-US" altLang="zh-CN" dirty="0" err="1" smtClean="0">
                  <a:solidFill>
                    <a:srgbClr val="002060"/>
                  </a:solidFill>
                </a:rPr>
                <a:t>v,x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)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12724" y="4386348"/>
            <a:ext cx="5009749" cy="1698514"/>
            <a:chOff x="1612724" y="4386348"/>
            <a:chExt cx="5009749" cy="1698514"/>
          </a:xfrm>
        </p:grpSpPr>
        <p:cxnSp>
          <p:nvCxnSpPr>
            <p:cNvPr id="69" name="直接箭头连接符 68"/>
            <p:cNvCxnSpPr/>
            <p:nvPr/>
          </p:nvCxnSpPr>
          <p:spPr>
            <a:xfrm flipV="1">
              <a:off x="1612724" y="4386348"/>
              <a:ext cx="5009749" cy="169851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2206337" y="5212042"/>
              <a:ext cx="104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7030A0"/>
                  </a:solidFill>
                </a:rPr>
                <a:t>g</a:t>
              </a:r>
              <a:r>
                <a:rPr lang="en-US" altLang="zh-CN" dirty="0" err="1" smtClean="0">
                  <a:solidFill>
                    <a:srgbClr val="7030A0"/>
                  </a:solidFill>
                </a:rPr>
                <a:t>_hat</a:t>
              </a:r>
              <a:r>
                <a:rPr lang="en-US" altLang="zh-CN" dirty="0" smtClean="0">
                  <a:solidFill>
                    <a:srgbClr val="7030A0"/>
                  </a:solidFill>
                </a:rPr>
                <a:t>(v)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3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parts of algorithm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9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batch initialization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Prune(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Sample(</a:t>
            </a:r>
            <a:r>
              <a:rPr lang="en-US" altLang="zh-CN" dirty="0" err="1" smtClean="0"/>
              <a:t>m,g_t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Qv = </a:t>
            </a:r>
            <a:r>
              <a:rPr lang="en-US" altLang="zh-CN" dirty="0" err="1" smtClean="0"/>
              <a:t>Vetices</a:t>
            </a:r>
            <a:r>
              <a:rPr lang="en-US" altLang="zh-CN" dirty="0" smtClean="0"/>
              <a:t>;</a:t>
            </a:r>
          </a:p>
          <a:p>
            <a:pPr marL="0" indent="0">
              <a:buNone/>
            </a:pPr>
            <a:r>
              <a:rPr lang="en-US" altLang="zh-CN" dirty="0" smtClean="0"/>
              <a:t>r = radius(|V|+|</a:t>
            </a:r>
            <a:r>
              <a:rPr lang="en-US" altLang="zh-CN" dirty="0" err="1" smtClean="0"/>
              <a:t>X_samples</a:t>
            </a:r>
            <a:r>
              <a:rPr lang="en-US" altLang="zh-CN" dirty="0" smtClean="0"/>
              <a:t>|);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8418"/>
            <a:ext cx="3737513" cy="251854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87" y="3658417"/>
            <a:ext cx="3737513" cy="251854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5715126" y="473302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Prune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2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BIT* Algorithm</a:t>
            </a:r>
          </a:p>
          <a:p>
            <a:pPr lvl="1"/>
            <a:r>
              <a:rPr lang="en-US" altLang="zh-CN" dirty="0" smtClean="0"/>
              <a:t>Heuristic Cost</a:t>
            </a:r>
          </a:p>
          <a:p>
            <a:pPr lvl="1"/>
            <a:r>
              <a:rPr lang="en-US" altLang="zh-CN" dirty="0" smtClean="0"/>
              <a:t>main parts of algorithm</a:t>
            </a:r>
          </a:p>
          <a:p>
            <a:r>
              <a:rPr lang="en-US" altLang="zh-CN" dirty="0" smtClean="0"/>
              <a:t>Animation of BIT*</a:t>
            </a:r>
          </a:p>
          <a:p>
            <a:r>
              <a:rPr lang="en-US" altLang="zh-CN" dirty="0" smtClean="0"/>
              <a:t>BIT* in practice</a:t>
            </a:r>
          </a:p>
          <a:p>
            <a:pPr lvl="1"/>
            <a:r>
              <a:rPr lang="en-US" altLang="zh-CN" dirty="0"/>
              <a:t>Prune</a:t>
            </a:r>
          </a:p>
          <a:p>
            <a:pPr lvl="1"/>
            <a:r>
              <a:rPr lang="en-US" altLang="zh-CN" dirty="0"/>
              <a:t>priority queue of vertex</a:t>
            </a:r>
          </a:p>
          <a:p>
            <a:pPr lvl="1"/>
            <a:r>
              <a:rPr lang="en-US" altLang="zh-CN" dirty="0"/>
              <a:t>Just-In-Time </a:t>
            </a:r>
            <a:r>
              <a:rPr lang="en-US" altLang="zh-CN" dirty="0" smtClean="0"/>
              <a:t>sampling</a:t>
            </a:r>
          </a:p>
          <a:p>
            <a:r>
              <a:rPr lang="en-US" altLang="zh-CN" dirty="0" err="1" smtClean="0"/>
              <a:t>BITstarDis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8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batch initialization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Prune(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Sample(</a:t>
            </a:r>
            <a:r>
              <a:rPr lang="en-US" altLang="zh-CN" dirty="0" err="1" smtClean="0"/>
              <a:t>m,g_t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Qv = </a:t>
            </a:r>
            <a:r>
              <a:rPr lang="en-US" altLang="zh-CN" dirty="0" err="1" smtClean="0"/>
              <a:t>Vetices</a:t>
            </a:r>
            <a:r>
              <a:rPr lang="en-US" altLang="zh-CN" dirty="0" smtClean="0"/>
              <a:t>;</a:t>
            </a:r>
          </a:p>
          <a:p>
            <a:pPr marL="0" indent="0">
              <a:buNone/>
            </a:pPr>
            <a:r>
              <a:rPr lang="en-US" altLang="zh-CN" dirty="0" smtClean="0"/>
              <a:t>r = radius(|V|+|</a:t>
            </a:r>
            <a:r>
              <a:rPr lang="en-US" altLang="zh-CN" dirty="0" err="1" smtClean="0"/>
              <a:t>X_samples</a:t>
            </a:r>
            <a:r>
              <a:rPr lang="en-US" altLang="zh-CN" dirty="0" smtClean="0"/>
              <a:t>|);</a:t>
            </a:r>
            <a:endParaRPr lang="zh-CN" altLang="en-US" dirty="0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8417"/>
            <a:ext cx="3737513" cy="251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87" y="3658417"/>
            <a:ext cx="3737513" cy="25185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38182" y="473302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55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Expansion: 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 &amp; Qv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87" y="732259"/>
            <a:ext cx="7158756" cy="59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while |Qv| or |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|:</a:t>
            </a:r>
          </a:p>
          <a:p>
            <a:pPr marL="0" indent="0">
              <a:buNone/>
            </a:pPr>
            <a:r>
              <a:rPr lang="en-US" altLang="zh-CN" dirty="0" smtClean="0"/>
              <a:t>    while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(Qv) &lt;=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) :</a:t>
            </a:r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ExpandVertex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BestInQueue</a:t>
            </a:r>
            <a:r>
              <a:rPr lang="en-US" altLang="zh-CN" dirty="0" smtClean="0"/>
              <a:t>(Qv))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ExpandEdge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BestInQueue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5609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Expansion – Vertex Expand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ExpandVertex</a:t>
            </a:r>
            <a:r>
              <a:rPr lang="en-US" altLang="zh-CN" dirty="0" smtClean="0"/>
              <a:t>(v):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sz="1600" dirty="0" err="1" smtClean="0"/>
              <a:t>X_near</a:t>
            </a:r>
            <a:r>
              <a:rPr lang="en-US" altLang="zh-CN" sz="1600" dirty="0" smtClean="0"/>
              <a:t> ={x in </a:t>
            </a:r>
            <a:r>
              <a:rPr lang="en-US" altLang="zh-CN" sz="1600" dirty="0" err="1" smtClean="0"/>
              <a:t>X_samples</a:t>
            </a:r>
            <a:r>
              <a:rPr lang="en-US" altLang="zh-CN" sz="1600" dirty="0" smtClean="0"/>
              <a:t> that ||x-v||&lt;=r}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Qe.add</a:t>
            </a:r>
            <a:r>
              <a:rPr lang="en-US" altLang="zh-CN" dirty="0" smtClean="0"/>
              <a:t>{(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that x in </a:t>
            </a:r>
            <a:r>
              <a:rPr lang="en-US" altLang="zh-CN" dirty="0" err="1" smtClean="0"/>
              <a:t>X_near</a:t>
            </a:r>
            <a:r>
              <a:rPr lang="en-US" altLang="zh-CN" dirty="0" smtClean="0"/>
              <a:t> </a:t>
            </a:r>
            <a:r>
              <a:rPr lang="en-US" altLang="zh-CN" sz="1600" dirty="0" smtClean="0"/>
              <a:t>and </a:t>
            </a:r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en-US" altLang="zh-CN" sz="1800" dirty="0" err="1" smtClean="0"/>
              <a:t>g_hat</a:t>
            </a:r>
            <a:r>
              <a:rPr lang="en-US" altLang="zh-CN" sz="1800" dirty="0" smtClean="0"/>
              <a:t>(v) + </a:t>
            </a:r>
            <a:r>
              <a:rPr lang="en-US" altLang="zh-CN" sz="1800" dirty="0" err="1" smtClean="0"/>
              <a:t>c_hat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v,x</a:t>
            </a:r>
            <a:r>
              <a:rPr lang="en-US" altLang="zh-CN" sz="1800" dirty="0" smtClean="0"/>
              <a:t>) + </a:t>
            </a:r>
            <a:r>
              <a:rPr lang="en-US" altLang="zh-CN" sz="1800" dirty="0" err="1" smtClean="0"/>
              <a:t>h_hat</a:t>
            </a:r>
            <a:r>
              <a:rPr lang="en-US" altLang="zh-CN" sz="1800" dirty="0" smtClean="0"/>
              <a:t>(x) &lt; 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x_g</a:t>
            </a:r>
            <a:r>
              <a:rPr lang="en-US" altLang="zh-CN" sz="1800" dirty="0" smtClean="0"/>
              <a:t>)</a:t>
            </a:r>
            <a:r>
              <a:rPr lang="en-US" altLang="zh-CN" dirty="0" smtClean="0"/>
              <a:t>}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sz="1600" dirty="0" smtClean="0"/>
              <a:t>if v is new in this batch (v is not in </a:t>
            </a:r>
            <a:r>
              <a:rPr lang="en-US" altLang="zh-CN" sz="1600" dirty="0" err="1" smtClean="0"/>
              <a:t>V_old</a:t>
            </a:r>
            <a:r>
              <a:rPr lang="en-US" altLang="zh-CN" sz="1600" dirty="0" smtClean="0"/>
              <a:t>):</a:t>
            </a:r>
          </a:p>
          <a:p>
            <a:pPr marL="0" indent="0">
              <a:buNone/>
            </a:pPr>
            <a:r>
              <a:rPr lang="en-US" altLang="zh-CN" sz="1600" dirty="0" smtClean="0"/>
              <a:t>        	</a:t>
            </a:r>
            <a:r>
              <a:rPr lang="en-US" altLang="zh-CN" sz="1600" dirty="0" err="1" smtClean="0"/>
              <a:t>V_near</a:t>
            </a:r>
            <a:r>
              <a:rPr lang="en-US" altLang="zh-CN" sz="1600" dirty="0" smtClean="0"/>
              <a:t> = {v in Vertices that ||w-v||&lt;=r}</a:t>
            </a:r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Qe.add</a:t>
            </a:r>
            <a:r>
              <a:rPr lang="en-US" altLang="zh-CN" dirty="0"/>
              <a:t>{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v,w</a:t>
            </a:r>
            <a:r>
              <a:rPr lang="en-US" altLang="zh-CN" dirty="0" smtClean="0"/>
              <a:t>) </a:t>
            </a:r>
            <a:r>
              <a:rPr lang="en-US" altLang="zh-CN" sz="1600" dirty="0" smtClean="0"/>
              <a:t>that </a:t>
            </a:r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en-US" altLang="zh-CN" sz="1800" dirty="0" err="1" smtClean="0"/>
              <a:t>g_hat</a:t>
            </a:r>
            <a:r>
              <a:rPr lang="en-US" altLang="zh-CN" sz="1800" dirty="0" smtClean="0"/>
              <a:t>(v) + </a:t>
            </a:r>
            <a:r>
              <a:rPr lang="en-US" altLang="zh-CN" sz="1800" dirty="0" err="1" smtClean="0"/>
              <a:t>c_hat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v,w</a:t>
            </a:r>
            <a:r>
              <a:rPr lang="en-US" altLang="zh-CN" sz="1800" dirty="0" smtClean="0"/>
              <a:t>) + </a:t>
            </a:r>
            <a:r>
              <a:rPr lang="en-US" altLang="zh-CN" sz="1800" dirty="0" err="1" smtClean="0"/>
              <a:t>h_hat</a:t>
            </a:r>
            <a:r>
              <a:rPr lang="en-US" altLang="zh-CN" sz="1800" dirty="0" smtClean="0"/>
              <a:t>(w) &lt; 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x_g</a:t>
            </a:r>
            <a:r>
              <a:rPr lang="en-US" altLang="zh-CN" sz="1800" dirty="0" smtClean="0"/>
              <a:t>) </a:t>
            </a:r>
            <a:r>
              <a:rPr lang="en-US" altLang="zh-CN" sz="1600" dirty="0" smtClean="0"/>
              <a:t>and </a:t>
            </a:r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(v) + </a:t>
            </a:r>
            <a:r>
              <a:rPr lang="en-US" altLang="zh-CN" sz="1800" dirty="0" err="1" smtClean="0"/>
              <a:t>c_hat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v,w</a:t>
            </a:r>
            <a:r>
              <a:rPr lang="en-US" altLang="zh-CN" sz="1800" dirty="0" smtClean="0"/>
              <a:t>) &lt; 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(w)</a:t>
            </a:r>
            <a:r>
              <a:rPr lang="en-US" altLang="zh-CN" dirty="0" smtClean="0"/>
              <a:t>}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693" y="1224087"/>
            <a:ext cx="4972025" cy="41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9" y="1224088"/>
            <a:ext cx="5102531" cy="41326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Expansion – Vertex Expand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ExpandVertex</a:t>
            </a:r>
            <a:r>
              <a:rPr lang="en-US" altLang="zh-CN" dirty="0" smtClean="0"/>
              <a:t>(v):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sz="1600" dirty="0" err="1" smtClean="0"/>
              <a:t>X_near</a:t>
            </a:r>
            <a:r>
              <a:rPr lang="en-US" altLang="zh-CN" sz="1600" dirty="0" smtClean="0"/>
              <a:t> ={x in </a:t>
            </a:r>
            <a:r>
              <a:rPr lang="en-US" altLang="zh-CN" sz="1600" dirty="0" err="1" smtClean="0"/>
              <a:t>X_samples</a:t>
            </a:r>
            <a:r>
              <a:rPr lang="en-US" altLang="zh-CN" sz="1600" dirty="0" smtClean="0"/>
              <a:t> that ||x-v||&lt;=r}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Qe.add</a:t>
            </a:r>
            <a:r>
              <a:rPr lang="en-US" altLang="zh-CN" dirty="0" smtClean="0"/>
              <a:t>{(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that x in </a:t>
            </a:r>
            <a:r>
              <a:rPr lang="en-US" altLang="zh-CN" dirty="0" err="1" smtClean="0"/>
              <a:t>X_near</a:t>
            </a:r>
            <a:r>
              <a:rPr lang="en-US" altLang="zh-CN" dirty="0" smtClean="0"/>
              <a:t> </a:t>
            </a:r>
            <a:r>
              <a:rPr lang="en-US" altLang="zh-CN" sz="1600" dirty="0" smtClean="0"/>
              <a:t>and </a:t>
            </a:r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en-US" altLang="zh-CN" sz="1800" dirty="0" err="1" smtClean="0"/>
              <a:t>g_hat</a:t>
            </a:r>
            <a:r>
              <a:rPr lang="en-US" altLang="zh-CN" sz="1800" dirty="0" smtClean="0"/>
              <a:t>(v) + </a:t>
            </a:r>
            <a:r>
              <a:rPr lang="en-US" altLang="zh-CN" sz="1800" dirty="0" err="1" smtClean="0"/>
              <a:t>c_hat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v,x</a:t>
            </a:r>
            <a:r>
              <a:rPr lang="en-US" altLang="zh-CN" sz="1800" dirty="0" smtClean="0"/>
              <a:t>) + </a:t>
            </a:r>
            <a:r>
              <a:rPr lang="en-US" altLang="zh-CN" sz="1800" dirty="0" err="1" smtClean="0"/>
              <a:t>h_hat</a:t>
            </a:r>
            <a:r>
              <a:rPr lang="en-US" altLang="zh-CN" sz="1800" dirty="0" smtClean="0"/>
              <a:t>(x) &lt; 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x_g</a:t>
            </a:r>
            <a:r>
              <a:rPr lang="en-US" altLang="zh-CN" sz="1800" dirty="0" smtClean="0"/>
              <a:t>)</a:t>
            </a:r>
            <a:r>
              <a:rPr lang="en-US" altLang="zh-CN" dirty="0" smtClean="0"/>
              <a:t>}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sz="1600" dirty="0" smtClean="0"/>
              <a:t>if v is new in this batch (v is not in </a:t>
            </a:r>
            <a:r>
              <a:rPr lang="en-US" altLang="zh-CN" sz="1600" dirty="0" err="1" smtClean="0"/>
              <a:t>V_old</a:t>
            </a:r>
            <a:r>
              <a:rPr lang="en-US" altLang="zh-CN" sz="1600" dirty="0" smtClean="0"/>
              <a:t>):</a:t>
            </a:r>
          </a:p>
          <a:p>
            <a:pPr marL="0" indent="0">
              <a:buNone/>
            </a:pPr>
            <a:r>
              <a:rPr lang="en-US" altLang="zh-CN" sz="1600" dirty="0" smtClean="0"/>
              <a:t>        	</a:t>
            </a:r>
            <a:r>
              <a:rPr lang="en-US" altLang="zh-CN" sz="1600" dirty="0" err="1" smtClean="0"/>
              <a:t>V_near</a:t>
            </a:r>
            <a:r>
              <a:rPr lang="en-US" altLang="zh-CN" sz="1600" dirty="0" smtClean="0"/>
              <a:t> = {v in Vertices that ||w-v||&lt;=r}</a:t>
            </a:r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Qe.add</a:t>
            </a:r>
            <a:r>
              <a:rPr lang="en-US" altLang="zh-CN" dirty="0"/>
              <a:t>{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v,w</a:t>
            </a:r>
            <a:r>
              <a:rPr lang="en-US" altLang="zh-CN" dirty="0" smtClean="0"/>
              <a:t>) </a:t>
            </a:r>
            <a:r>
              <a:rPr lang="en-US" altLang="zh-CN" sz="1600" dirty="0" smtClean="0"/>
              <a:t>that </a:t>
            </a:r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en-US" altLang="zh-CN" sz="1800" dirty="0" err="1" smtClean="0"/>
              <a:t>g_hat</a:t>
            </a:r>
            <a:r>
              <a:rPr lang="en-US" altLang="zh-CN" sz="1800" dirty="0" smtClean="0"/>
              <a:t>(v) + </a:t>
            </a:r>
            <a:r>
              <a:rPr lang="en-US" altLang="zh-CN" sz="1800" dirty="0" err="1" smtClean="0"/>
              <a:t>c_hat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v,w</a:t>
            </a:r>
            <a:r>
              <a:rPr lang="en-US" altLang="zh-CN" sz="1800" dirty="0" smtClean="0"/>
              <a:t>) + </a:t>
            </a:r>
            <a:r>
              <a:rPr lang="en-US" altLang="zh-CN" sz="1800" dirty="0" err="1" smtClean="0"/>
              <a:t>h_hat</a:t>
            </a:r>
            <a:r>
              <a:rPr lang="en-US" altLang="zh-CN" sz="1800" dirty="0" smtClean="0"/>
              <a:t>(w) &lt; 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x_g</a:t>
            </a:r>
            <a:r>
              <a:rPr lang="en-US" altLang="zh-CN" sz="1800" dirty="0" smtClean="0"/>
              <a:t>) </a:t>
            </a:r>
            <a:r>
              <a:rPr lang="en-US" altLang="zh-CN" sz="1600" dirty="0" smtClean="0"/>
              <a:t>and </a:t>
            </a:r>
          </a:p>
          <a:p>
            <a:pPr marL="0" indent="0">
              <a:buNone/>
            </a:pPr>
            <a:r>
              <a:rPr lang="en-US" altLang="zh-CN" sz="1600" dirty="0"/>
              <a:t>	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(v) + </a:t>
            </a:r>
            <a:r>
              <a:rPr lang="en-US" altLang="zh-CN" sz="1800" dirty="0" err="1" smtClean="0"/>
              <a:t>c_hat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v,w</a:t>
            </a:r>
            <a:r>
              <a:rPr lang="en-US" altLang="zh-CN" sz="1800" dirty="0" smtClean="0"/>
              <a:t>) &lt; </a:t>
            </a:r>
            <a:r>
              <a:rPr lang="en-US" altLang="zh-CN" sz="1800" dirty="0" err="1" smtClean="0"/>
              <a:t>g_t</a:t>
            </a:r>
            <a:r>
              <a:rPr lang="en-US" altLang="zh-CN" sz="1800" dirty="0" smtClean="0"/>
              <a:t>(w)</a:t>
            </a:r>
            <a:r>
              <a:rPr lang="en-US" altLang="zh-CN" dirty="0" smtClean="0"/>
              <a:t>}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3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Expansion – Edge Expand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= </a:t>
            </a:r>
            <a:r>
              <a:rPr lang="en-US" altLang="zh-CN" dirty="0" err="1" smtClean="0"/>
              <a:t>QueueEdge.pop</a:t>
            </a:r>
            <a:r>
              <a:rPr lang="en-US" altLang="zh-CN" dirty="0" smtClean="0"/>
              <a:t>()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2200" dirty="0" smtClean="0"/>
              <a:t>if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(v) + </a:t>
            </a:r>
            <a:r>
              <a:rPr lang="en-US" altLang="zh-CN" sz="2200" dirty="0" err="1" smtClean="0"/>
              <a:t>c_hat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v,x</a:t>
            </a:r>
            <a:r>
              <a:rPr lang="en-US" altLang="zh-CN" sz="2200" dirty="0" smtClean="0"/>
              <a:t>) + </a:t>
            </a:r>
            <a:r>
              <a:rPr lang="en-US" altLang="zh-CN" sz="2200" dirty="0" err="1" smtClean="0"/>
              <a:t>h_hat</a:t>
            </a:r>
            <a:r>
              <a:rPr lang="en-US" altLang="zh-CN" sz="2200" dirty="0" smtClean="0"/>
              <a:t>(x) &lt;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x_g</a:t>
            </a:r>
            <a:r>
              <a:rPr lang="en-US" altLang="zh-CN" sz="2200" dirty="0" smtClean="0"/>
              <a:t>){// improve the solution</a:t>
            </a:r>
          </a:p>
          <a:p>
            <a:pPr marL="0" indent="0">
              <a:buNone/>
            </a:pPr>
            <a:r>
              <a:rPr lang="en-US" altLang="zh-CN" sz="2200" dirty="0" smtClean="0"/>
              <a:t>    if </a:t>
            </a:r>
            <a:r>
              <a:rPr lang="en-US" altLang="zh-CN" sz="2200" dirty="0" err="1" smtClean="0"/>
              <a:t>g_hat</a:t>
            </a:r>
            <a:r>
              <a:rPr lang="en-US" altLang="zh-CN" sz="2200" dirty="0" smtClean="0"/>
              <a:t>(v) + c(</a:t>
            </a:r>
            <a:r>
              <a:rPr lang="en-US" altLang="zh-CN" sz="2200" dirty="0" err="1" smtClean="0"/>
              <a:t>v,x</a:t>
            </a:r>
            <a:r>
              <a:rPr lang="en-US" altLang="zh-CN" sz="2200" dirty="0" smtClean="0"/>
              <a:t>) + </a:t>
            </a:r>
            <a:r>
              <a:rPr lang="en-US" altLang="zh-CN" sz="2200" dirty="0" err="1" smtClean="0"/>
              <a:t>h_hat</a:t>
            </a:r>
            <a:r>
              <a:rPr lang="en-US" altLang="zh-CN" sz="2200" dirty="0" smtClean="0"/>
              <a:t>(x) &lt;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x_g</a:t>
            </a:r>
            <a:r>
              <a:rPr lang="en-US" altLang="zh-CN" sz="2200" dirty="0" smtClean="0"/>
              <a:t>){// improve the solution</a:t>
            </a:r>
          </a:p>
          <a:p>
            <a:pPr marL="0" indent="0">
              <a:buNone/>
            </a:pPr>
            <a:r>
              <a:rPr lang="en-US" altLang="zh-CN" sz="2200" dirty="0" smtClean="0"/>
              <a:t>        if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(v) + c(</a:t>
            </a:r>
            <a:r>
              <a:rPr lang="en-US" altLang="zh-CN" sz="2200" dirty="0" err="1" smtClean="0"/>
              <a:t>v,x</a:t>
            </a:r>
            <a:r>
              <a:rPr lang="en-US" altLang="zh-CN" sz="2200" dirty="0" smtClean="0"/>
              <a:t>) &lt;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(x){// improve the graph</a:t>
            </a:r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en-US" altLang="zh-CN" sz="1600" dirty="0" smtClean="0"/>
              <a:t>if x in Vertices{</a:t>
            </a:r>
          </a:p>
          <a:p>
            <a:pPr marL="0" indent="0">
              <a:buNone/>
            </a:pPr>
            <a:r>
              <a:rPr lang="en-US" altLang="zh-CN" sz="1600" dirty="0" smtClean="0"/>
              <a:t>                		</a:t>
            </a:r>
            <a:r>
              <a:rPr lang="en-US" altLang="zh-CN" sz="1600" dirty="0" err="1" smtClean="0"/>
              <a:t>Edges.delete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x,v_any</a:t>
            </a:r>
            <a:r>
              <a:rPr lang="en-US" altLang="zh-CN" sz="1600" dirty="0" smtClean="0"/>
              <a:t>);</a:t>
            </a:r>
          </a:p>
          <a:p>
            <a:pPr marL="0" indent="0">
              <a:buNone/>
            </a:pPr>
            <a:r>
              <a:rPr lang="en-US" altLang="zh-CN" sz="1600" dirty="0" smtClean="0"/>
              <a:t>            	}else{</a:t>
            </a:r>
          </a:p>
          <a:p>
            <a:pPr marL="0" indent="0">
              <a:buNone/>
            </a:pPr>
            <a:r>
              <a:rPr lang="en-US" altLang="zh-CN" sz="1600" dirty="0" smtClean="0"/>
              <a:t>               		</a:t>
            </a:r>
            <a:r>
              <a:rPr lang="en-US" altLang="zh-CN" sz="1600" dirty="0" err="1" smtClean="0"/>
              <a:t>Vertices.add</a:t>
            </a:r>
            <a:r>
              <a:rPr lang="en-US" altLang="zh-CN" sz="1600" dirty="0" smtClean="0"/>
              <a:t>(x), </a:t>
            </a:r>
            <a:r>
              <a:rPr lang="en-US" altLang="zh-CN" sz="1600" dirty="0" err="1" smtClean="0"/>
              <a:t>X_samples.delete</a:t>
            </a:r>
            <a:r>
              <a:rPr lang="en-US" altLang="zh-CN" sz="1600" dirty="0" smtClean="0"/>
              <a:t>(x);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QueueVertex.add</a:t>
            </a:r>
            <a:r>
              <a:rPr lang="en-US" altLang="zh-CN" dirty="0" smtClean="0"/>
              <a:t>(x);            }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Edges.add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));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443" y="2985775"/>
            <a:ext cx="4350831" cy="36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74" y="2985775"/>
            <a:ext cx="4382000" cy="36422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Expansion – Edge Expand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= </a:t>
            </a:r>
            <a:r>
              <a:rPr lang="en-US" altLang="zh-CN" dirty="0" err="1" smtClean="0"/>
              <a:t>QueueEdge.pop</a:t>
            </a:r>
            <a:r>
              <a:rPr lang="en-US" altLang="zh-CN" dirty="0" smtClean="0"/>
              <a:t>()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2200" dirty="0" smtClean="0"/>
              <a:t>if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(v) + </a:t>
            </a:r>
            <a:r>
              <a:rPr lang="en-US" altLang="zh-CN" sz="2200" dirty="0" err="1" smtClean="0"/>
              <a:t>c_hat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v,x</a:t>
            </a:r>
            <a:r>
              <a:rPr lang="en-US" altLang="zh-CN" sz="2200" dirty="0" smtClean="0"/>
              <a:t>) + </a:t>
            </a:r>
            <a:r>
              <a:rPr lang="en-US" altLang="zh-CN" sz="2200" dirty="0" err="1" smtClean="0"/>
              <a:t>h_hat</a:t>
            </a:r>
            <a:r>
              <a:rPr lang="en-US" altLang="zh-CN" sz="2200" dirty="0" smtClean="0"/>
              <a:t>(x) &lt;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x_g</a:t>
            </a:r>
            <a:r>
              <a:rPr lang="en-US" altLang="zh-CN" sz="2200" dirty="0" smtClean="0"/>
              <a:t>){// improve the solution</a:t>
            </a:r>
          </a:p>
          <a:p>
            <a:pPr marL="0" indent="0">
              <a:buNone/>
            </a:pPr>
            <a:r>
              <a:rPr lang="en-US" altLang="zh-CN" sz="2200" dirty="0" smtClean="0"/>
              <a:t>    if </a:t>
            </a:r>
            <a:r>
              <a:rPr lang="en-US" altLang="zh-CN" sz="2200" dirty="0" err="1" smtClean="0"/>
              <a:t>g_hat</a:t>
            </a:r>
            <a:r>
              <a:rPr lang="en-US" altLang="zh-CN" sz="2200" dirty="0" smtClean="0"/>
              <a:t>(v) + c(</a:t>
            </a:r>
            <a:r>
              <a:rPr lang="en-US" altLang="zh-CN" sz="2200" dirty="0" err="1" smtClean="0"/>
              <a:t>v,x</a:t>
            </a:r>
            <a:r>
              <a:rPr lang="en-US" altLang="zh-CN" sz="2200" dirty="0" smtClean="0"/>
              <a:t>) + </a:t>
            </a:r>
            <a:r>
              <a:rPr lang="en-US" altLang="zh-CN" sz="2200" dirty="0" err="1" smtClean="0"/>
              <a:t>h_hat</a:t>
            </a:r>
            <a:r>
              <a:rPr lang="en-US" altLang="zh-CN" sz="2200" dirty="0" smtClean="0"/>
              <a:t>(x) &lt;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x_g</a:t>
            </a:r>
            <a:r>
              <a:rPr lang="en-US" altLang="zh-CN" sz="2200" dirty="0" smtClean="0"/>
              <a:t>){// improve the solution</a:t>
            </a:r>
          </a:p>
          <a:p>
            <a:pPr marL="0" indent="0">
              <a:buNone/>
            </a:pPr>
            <a:r>
              <a:rPr lang="en-US" altLang="zh-CN" sz="2200" dirty="0" smtClean="0"/>
              <a:t>        if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(v) + c(</a:t>
            </a:r>
            <a:r>
              <a:rPr lang="en-US" altLang="zh-CN" sz="2200" dirty="0" err="1" smtClean="0"/>
              <a:t>v,x</a:t>
            </a:r>
            <a:r>
              <a:rPr lang="en-US" altLang="zh-CN" sz="2200" dirty="0" smtClean="0"/>
              <a:t>) &lt; </a:t>
            </a:r>
            <a:r>
              <a:rPr lang="en-US" altLang="zh-CN" sz="2200" dirty="0" err="1" smtClean="0"/>
              <a:t>g_t</a:t>
            </a:r>
            <a:r>
              <a:rPr lang="en-US" altLang="zh-CN" sz="2200" dirty="0" smtClean="0"/>
              <a:t>(x){// improve the graph</a:t>
            </a:r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en-US" altLang="zh-CN" sz="1600" dirty="0" smtClean="0"/>
              <a:t>if x in Vertices{</a:t>
            </a:r>
          </a:p>
          <a:p>
            <a:pPr marL="0" indent="0">
              <a:buNone/>
            </a:pPr>
            <a:r>
              <a:rPr lang="en-US" altLang="zh-CN" sz="1600" dirty="0" smtClean="0"/>
              <a:t>                		</a:t>
            </a:r>
            <a:r>
              <a:rPr lang="en-US" altLang="zh-CN" sz="1600" dirty="0" err="1" smtClean="0"/>
              <a:t>Edges.delete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x,v_any</a:t>
            </a:r>
            <a:r>
              <a:rPr lang="en-US" altLang="zh-CN" sz="1600" dirty="0" smtClean="0"/>
              <a:t>);</a:t>
            </a:r>
          </a:p>
          <a:p>
            <a:pPr marL="0" indent="0">
              <a:buNone/>
            </a:pPr>
            <a:r>
              <a:rPr lang="en-US" altLang="zh-CN" sz="1600" dirty="0" smtClean="0"/>
              <a:t>            	}else{</a:t>
            </a:r>
          </a:p>
          <a:p>
            <a:pPr marL="0" indent="0">
              <a:buNone/>
            </a:pPr>
            <a:r>
              <a:rPr lang="en-US" altLang="zh-CN" sz="1600" dirty="0" smtClean="0"/>
              <a:t>               		</a:t>
            </a:r>
            <a:r>
              <a:rPr lang="en-US" altLang="zh-CN" sz="1600" dirty="0" err="1" smtClean="0"/>
              <a:t>Vertices.add</a:t>
            </a:r>
            <a:r>
              <a:rPr lang="en-US" altLang="zh-CN" sz="1600" dirty="0" smtClean="0"/>
              <a:t>(x), </a:t>
            </a:r>
            <a:r>
              <a:rPr lang="en-US" altLang="zh-CN" sz="1600" dirty="0" err="1" smtClean="0"/>
              <a:t>X_samples.delete</a:t>
            </a:r>
            <a:r>
              <a:rPr lang="en-US" altLang="zh-CN" sz="1600" dirty="0" smtClean="0"/>
              <a:t>(x);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QueueVertex.add</a:t>
            </a:r>
            <a:r>
              <a:rPr lang="en-US" altLang="zh-CN" dirty="0" smtClean="0"/>
              <a:t>(x);            }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Edges.add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21103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animation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Map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77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Initialization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 flipH="1">
            <a:off x="4670813" y="471948"/>
            <a:ext cx="636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Vertices </a:t>
            </a:r>
            <a:r>
              <a:rPr lang="en-US" altLang="zh-CN" dirty="0" smtClean="0">
                <a:sym typeface="Wingdings" panose="05000000000000000000" pitchFamily="2" charset="2"/>
              </a:rPr>
              <a:t> </a:t>
            </a:r>
            <a:r>
              <a:rPr lang="en-US" altLang="zh-CN" dirty="0" err="1" smtClean="0">
                <a:sym typeface="Wingdings" panose="05000000000000000000" pitchFamily="2" charset="2"/>
              </a:rPr>
              <a:t>xI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en-US" altLang="zh-CN" dirty="0" err="1" smtClean="0">
                <a:sym typeface="Wingdings" panose="05000000000000000000" pitchFamily="2" charset="2"/>
              </a:rPr>
              <a:t>X_samples</a:t>
            </a:r>
            <a:r>
              <a:rPr lang="en-US" altLang="zh-CN" dirty="0" smtClean="0">
                <a:sym typeface="Wingdings" panose="05000000000000000000" pitchFamily="2" charset="2"/>
              </a:rPr>
              <a:t>  </a:t>
            </a:r>
            <a:r>
              <a:rPr lang="en-US" altLang="zh-CN" dirty="0" err="1" smtClean="0">
                <a:sym typeface="Wingdings" panose="05000000000000000000" pitchFamily="2" charset="2"/>
              </a:rPr>
              <a:t>xG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9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BIT* Algorithm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1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343103" y="501445"/>
            <a:ext cx="73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X_samples</a:t>
            </a:r>
            <a:r>
              <a:rPr lang="en-US" altLang="zh-CN" dirty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Sample(</a:t>
            </a:r>
            <a:r>
              <a:rPr lang="en-US" altLang="zh-CN" dirty="0" err="1" smtClean="0">
                <a:sym typeface="Wingdings" panose="05000000000000000000" pitchFamily="2" charset="2"/>
              </a:rPr>
              <a:t>samplesPerBatch</a:t>
            </a:r>
            <a:r>
              <a:rPr lang="en-US" altLang="zh-CN" dirty="0" smtClean="0">
                <a:sym typeface="Wingdings" panose="05000000000000000000" pitchFamily="2" charset="2"/>
              </a:rPr>
              <a:t>_,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</a:t>
            </a:r>
            <a:r>
              <a:rPr lang="en-US" altLang="zh-CN" dirty="0" smtClean="0">
                <a:sym typeface="Wingdings" panose="05000000000000000000" pitchFamily="2" charset="2"/>
              </a:rPr>
              <a:t>))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95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439883" y="6032269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Queue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343103" y="501445"/>
            <a:ext cx="73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Qv </a:t>
            </a:r>
            <a:r>
              <a:rPr lang="en-US" altLang="zh-CN" dirty="0" smtClean="0">
                <a:sym typeface="Wingdings" panose="05000000000000000000" pitchFamily="2" charset="2"/>
              </a:rPr>
              <a:t> Vertices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52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439883" y="6032269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Expanding Queue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444836" y="501445"/>
            <a:ext cx="638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while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 </a:t>
            </a:r>
            <a:r>
              <a:rPr lang="en-US" altLang="zh-CN" dirty="0"/>
              <a:t>(QV )  </a:t>
            </a:r>
            <a:r>
              <a:rPr lang="en-US" altLang="zh-CN" dirty="0" smtClean="0"/>
              <a:t>&lt;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 </a:t>
            </a:r>
            <a:r>
              <a:rPr lang="en-US" altLang="zh-CN" dirty="0"/>
              <a:t>(QE) :</a:t>
            </a:r>
          </a:p>
          <a:p>
            <a:r>
              <a:rPr lang="en-US" altLang="zh-CN" dirty="0"/>
              <a:t>	</a:t>
            </a:r>
            <a:r>
              <a:rPr lang="en-US" altLang="zh-CN" dirty="0" err="1" smtClean="0"/>
              <a:t>ExpandVertex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BestInQueue</a:t>
            </a:r>
            <a:r>
              <a:rPr lang="en-US" altLang="zh-CN" dirty="0"/>
              <a:t> (QV ))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10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439883" y="6032269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858715" y="492825"/>
            <a:ext cx="638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V x </a:t>
            </a:r>
            <a:r>
              <a:rPr lang="en-US" altLang="zh-CN" dirty="0" err="1" smtClean="0">
                <a:sym typeface="Wingdings" panose="05000000000000000000" pitchFamily="2" charset="2"/>
              </a:rPr>
              <a:t>X_near</a:t>
            </a:r>
            <a:r>
              <a:rPr lang="en-US" altLang="zh-CN" dirty="0" smtClean="0">
                <a:sym typeface="Wingdings" panose="05000000000000000000" pitchFamily="2" charset="2"/>
              </a:rPr>
              <a:t>, (V x </a:t>
            </a:r>
            <a:r>
              <a:rPr lang="en-US" altLang="zh-CN" dirty="0" err="1" smtClean="0">
                <a:sym typeface="Wingdings" panose="05000000000000000000" pitchFamily="2" charset="2"/>
              </a:rPr>
              <a:t>V_near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enqueuer condition: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lower-bound heuristic cost &lt;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x_goal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428150" y="4078700"/>
            <a:ext cx="4046957" cy="4046957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3" idx="6"/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21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3" idx="6"/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444836" y="501445"/>
            <a:ext cx="638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while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 </a:t>
            </a:r>
            <a:r>
              <a:rPr lang="en-US" altLang="zh-CN" dirty="0"/>
              <a:t>(QV )  </a:t>
            </a:r>
            <a:r>
              <a:rPr lang="en-US" altLang="zh-CN" dirty="0" smtClean="0"/>
              <a:t>&lt;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 </a:t>
            </a:r>
            <a:r>
              <a:rPr lang="en-US" altLang="zh-CN" dirty="0"/>
              <a:t>(QE) :</a:t>
            </a:r>
          </a:p>
          <a:p>
            <a:r>
              <a:rPr lang="en-US" altLang="zh-CN" dirty="0"/>
              <a:t>	</a:t>
            </a:r>
            <a:r>
              <a:rPr lang="en-US" altLang="zh-CN" dirty="0" err="1" smtClean="0"/>
              <a:t>ExpandVertex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BestInQueue</a:t>
            </a:r>
            <a:r>
              <a:rPr lang="en-US" altLang="zh-CN" dirty="0"/>
              <a:t> (QV ))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426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3" idx="6"/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444836" y="501445"/>
            <a:ext cx="63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vm,xm</a:t>
            </a:r>
            <a:r>
              <a:rPr lang="en-US" altLang="zh-CN" dirty="0" smtClean="0"/>
              <a:t>) = </a:t>
            </a:r>
            <a:r>
              <a:rPr lang="en-US" altLang="zh-CN" dirty="0" err="1" smtClean="0"/>
              <a:t>BestInQueue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747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3" idx="6"/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583308" y="130329"/>
            <a:ext cx="638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vm</a:t>
            </a:r>
            <a:r>
              <a:rPr lang="en-US" altLang="zh-CN" dirty="0"/>
              <a:t>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 smtClean="0"/>
              <a:t>vm</a:t>
            </a:r>
            <a:r>
              <a:rPr lang="en-US" altLang="zh-CN" dirty="0" smtClean="0"/>
              <a:t>, </a:t>
            </a:r>
            <a:r>
              <a:rPr lang="en-US" altLang="zh-CN" dirty="0" err="1"/>
              <a:t>xm</a:t>
            </a:r>
            <a:r>
              <a:rPr lang="en-US" altLang="zh-CN" dirty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xm</a:t>
            </a:r>
            <a:r>
              <a:rPr lang="en-US" altLang="zh-CN" dirty="0"/>
              <a:t>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xgoal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	if </a:t>
            </a:r>
            <a:r>
              <a:rPr lang="en-US" altLang="zh-CN" dirty="0" err="1" smtClean="0"/>
              <a:t>g_hat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vm</a:t>
            </a:r>
            <a:r>
              <a:rPr lang="en-US" altLang="zh-CN" dirty="0"/>
              <a:t>) + c (</a:t>
            </a:r>
            <a:r>
              <a:rPr lang="en-US" altLang="zh-CN" dirty="0" err="1" smtClean="0"/>
              <a:t>vm</a:t>
            </a:r>
            <a:r>
              <a:rPr lang="en-US" altLang="zh-CN" dirty="0" smtClean="0"/>
              <a:t>, </a:t>
            </a:r>
            <a:r>
              <a:rPr lang="en-US" altLang="zh-CN" dirty="0" err="1"/>
              <a:t>xm</a:t>
            </a:r>
            <a:r>
              <a:rPr lang="en-US" altLang="zh-CN" dirty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xm</a:t>
            </a:r>
            <a:r>
              <a:rPr lang="en-US" altLang="zh-CN" dirty="0"/>
              <a:t>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xgoal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	</a:t>
            </a:r>
            <a:r>
              <a:rPr lang="en-US" altLang="zh-CN" dirty="0" smtClean="0"/>
              <a:t>	if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vm</a:t>
            </a:r>
            <a:r>
              <a:rPr lang="en-US" altLang="zh-CN" dirty="0"/>
              <a:t>) + c (</a:t>
            </a:r>
            <a:r>
              <a:rPr lang="en-US" altLang="zh-CN" dirty="0" err="1" smtClean="0"/>
              <a:t>vm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xm</a:t>
            </a:r>
            <a:r>
              <a:rPr lang="en-US" altLang="zh-CN" dirty="0"/>
              <a:t>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xm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3" name="右箭头 32"/>
          <p:cNvSpPr/>
          <p:nvPr/>
        </p:nvSpPr>
        <p:spPr>
          <a:xfrm>
            <a:off x="4009506" y="276572"/>
            <a:ext cx="455814" cy="11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4009506" y="475276"/>
            <a:ext cx="455814" cy="11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>
            <a:off x="5812117" y="844252"/>
            <a:ext cx="455814" cy="11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766656" y="236848"/>
            <a:ext cx="224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improve the solution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3707633" y="628196"/>
            <a:ext cx="224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improve the 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349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3" idx="6"/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3007948" y="5901243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8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这个图有</a:t>
            </a:r>
            <a:r>
              <a:rPr lang="en-US" altLang="zh-CN" dirty="0" smtClean="0"/>
              <a:t>BUG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但我不想重新画了😰</a:t>
            </a:r>
            <a:endParaRPr lang="en-US" altLang="zh-CN" dirty="0"/>
          </a:p>
          <a:p>
            <a:r>
              <a:rPr lang="zh-CN" altLang="en-US" dirty="0" smtClean="0"/>
              <a:t>所以</a:t>
            </a:r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zh-CN" altLang="en-US" dirty="0" smtClean="0"/>
              <a:t>假装没看到吧😂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706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Batch Informed Trees (BIT*): Sampling-based Optimal Planning </a:t>
            </a:r>
            <a:r>
              <a:rPr lang="en-US" altLang="zh-CN" dirty="0" smtClean="0"/>
              <a:t>via the </a:t>
            </a:r>
            <a:r>
              <a:rPr lang="en-US" altLang="zh-CN" dirty="0"/>
              <a:t>Heuristically Guided Search of Implicit Random Geometric </a:t>
            </a:r>
            <a:r>
              <a:rPr lang="en-US" altLang="zh-CN" dirty="0" smtClean="0"/>
              <a:t>Graphs</a:t>
            </a:r>
          </a:p>
          <a:p>
            <a:r>
              <a:rPr lang="en-US" altLang="zh-CN" dirty="0"/>
              <a:t>Jonathan D. Gammell1, Siddhartha S. Srinivasa2, and Timothy D. Barfoot1</a:t>
            </a:r>
            <a:endParaRPr lang="en-US" altLang="zh-CN" dirty="0" smtClean="0">
              <a:hlinkClick r:id="rId2"/>
            </a:endParaRPr>
          </a:p>
          <a:p>
            <a:r>
              <a:rPr lang="en-US" altLang="zh-CN" dirty="0" smtClean="0">
                <a:hlinkClick r:id="rId2"/>
              </a:rPr>
              <a:t>https://arxiv.org/abs/1405.5848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7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0612" y="1664332"/>
            <a:ext cx="7117772" cy="4420584"/>
            <a:chOff x="1770612" y="1664332"/>
            <a:chExt cx="7117772" cy="4420584"/>
          </a:xfrm>
        </p:grpSpPr>
        <p:sp>
          <p:nvSpPr>
            <p:cNvPr id="14" name="椭圆 13"/>
            <p:cNvSpPr/>
            <p:nvPr/>
          </p:nvSpPr>
          <p:spPr>
            <a:xfrm>
              <a:off x="6179129" y="1664332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95501" y="208809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493819" y="4985114"/>
              <a:ext cx="110836" cy="1108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87685" y="345116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70167" y="5974080"/>
              <a:ext cx="110836" cy="1108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733012" y="5735781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799924" y="439349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77548" y="2392679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495608" y="387970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29599" y="2628336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354484" y="5680363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70612" y="3171647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79822" y="3566594"/>
              <a:ext cx="110836" cy="11083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453701" y="60294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batch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18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191947" y="588554"/>
            <a:ext cx="638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V x </a:t>
            </a:r>
            <a:r>
              <a:rPr lang="en-US" altLang="zh-CN" dirty="0" err="1" smtClean="0">
                <a:sym typeface="Wingdings" panose="05000000000000000000" pitchFamily="2" charset="2"/>
              </a:rPr>
              <a:t>X_near</a:t>
            </a:r>
            <a:r>
              <a:rPr lang="en-US" altLang="zh-CN" dirty="0" smtClean="0">
                <a:sym typeface="Wingdings" panose="05000000000000000000" pitchFamily="2" charset="2"/>
              </a:rPr>
              <a:t>, (V x </a:t>
            </a:r>
            <a:r>
              <a:rPr lang="en-US" altLang="zh-CN" dirty="0" err="1" smtClean="0">
                <a:sym typeface="Wingdings" panose="05000000000000000000" pitchFamily="2" charset="2"/>
              </a:rPr>
              <a:t>V_near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enqueuer condition: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lower-bound heuristic cost &lt;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x_goal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-338073" y="4283257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28" idx="7"/>
            <a:endCxn id="55" idx="3"/>
          </p:cNvCxnSpPr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04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28" idx="7"/>
            <a:endCxn id="55" idx="3"/>
          </p:cNvCxnSpPr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66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/>
          <p:cNvSpPr/>
          <p:nvPr/>
        </p:nvSpPr>
        <p:spPr>
          <a:xfrm>
            <a:off x="2530122" y="5515480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28" idx="7"/>
            <a:endCxn id="55" idx="3"/>
          </p:cNvCxnSpPr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022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28" idx="7"/>
            <a:endCxn id="55" idx="3"/>
          </p:cNvCxnSpPr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727342" y="3806945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箭头连接符 59"/>
          <p:cNvCxnSpPr>
            <a:stCxn id="55" idx="7"/>
            <a:endCxn id="52" idx="5"/>
          </p:cNvCxnSpPr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5" idx="1"/>
            <a:endCxn id="46" idx="6"/>
          </p:cNvCxnSpPr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5" idx="6"/>
            <a:endCxn id="24" idx="2"/>
          </p:cNvCxnSpPr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5257800" y="6247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Qe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V x </a:t>
            </a:r>
            <a:r>
              <a:rPr lang="en-US" altLang="zh-CN" dirty="0" err="1" smtClean="0">
                <a:sym typeface="Wingdings" panose="05000000000000000000" pitchFamily="2" charset="2"/>
              </a:rPr>
              <a:t>X_near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enqueuer condition: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lower-bound heuristic cost &lt;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x_goal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4849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28" idx="7"/>
            <a:endCxn id="55" idx="3"/>
          </p:cNvCxnSpPr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727342" y="3806945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箭头连接符 59"/>
          <p:cNvCxnSpPr>
            <a:stCxn id="55" idx="7"/>
            <a:endCxn id="52" idx="5"/>
          </p:cNvCxnSpPr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5" idx="1"/>
            <a:endCxn id="46" idx="6"/>
          </p:cNvCxnSpPr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5" idx="6"/>
            <a:endCxn id="24" idx="2"/>
          </p:cNvCxnSpPr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5257800" y="624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Qe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V x </a:t>
            </a:r>
            <a:r>
              <a:rPr lang="en-US" altLang="zh-CN" dirty="0" err="1" smtClean="0">
                <a:sym typeface="Wingdings" panose="05000000000000000000" pitchFamily="2" charset="2"/>
              </a:rPr>
              <a:t>V_near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enqueuer condition: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Wingdings" panose="05000000000000000000" pitchFamily="2" charset="2"/>
              </a:rPr>
              <a:t>lower-bound heuristic cost &lt;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x_goal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Wingdings" panose="05000000000000000000" pitchFamily="2" charset="2"/>
              </a:rPr>
              <a:t>improve the graph</a:t>
            </a:r>
          </a:p>
        </p:txBody>
      </p:sp>
      <p:cxnSp>
        <p:nvCxnSpPr>
          <p:cNvPr id="63" name="直接箭头连接符 62"/>
          <p:cNvCxnSpPr>
            <a:stCxn id="55" idx="0"/>
          </p:cNvCxnSpPr>
          <p:nvPr/>
        </p:nvCxnSpPr>
        <p:spPr>
          <a:xfrm flipH="1" flipV="1">
            <a:off x="2627953" y="5132168"/>
            <a:ext cx="15493" cy="44526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55" idx="5"/>
            <a:endCxn id="18" idx="2"/>
          </p:cNvCxnSpPr>
          <p:nvPr/>
        </p:nvCxnSpPr>
        <p:spPr>
          <a:xfrm>
            <a:off x="2682632" y="5672034"/>
            <a:ext cx="387535" cy="3574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1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19894" y="590559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28" idx="7"/>
            <a:endCxn id="55" idx="3"/>
          </p:cNvCxnSpPr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55" idx="7"/>
            <a:endCxn id="52" idx="5"/>
          </p:cNvCxnSpPr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5" idx="1"/>
            <a:endCxn id="46" idx="6"/>
          </p:cNvCxnSpPr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5" idx="6"/>
            <a:endCxn id="24" idx="2"/>
          </p:cNvCxnSpPr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427593" y="493180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191947" y="588554"/>
            <a:ext cx="638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V x </a:t>
            </a:r>
            <a:r>
              <a:rPr lang="en-US" altLang="zh-CN" dirty="0" err="1" smtClean="0">
                <a:sym typeface="Wingdings" panose="05000000000000000000" pitchFamily="2" charset="2"/>
              </a:rPr>
              <a:t>X_near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enqueuer condition: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lower-bound heuristic cost &lt;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x_goal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V x </a:t>
            </a:r>
            <a:r>
              <a:rPr lang="en-US" altLang="zh-CN" dirty="0" err="1" smtClean="0">
                <a:sym typeface="Wingdings" panose="05000000000000000000" pitchFamily="2" charset="2"/>
              </a:rPr>
              <a:t>V_near</a:t>
            </a:r>
            <a:r>
              <a:rPr lang="en-US" altLang="zh-CN" dirty="0" smtClean="0">
                <a:sym typeface="Wingdings" panose="05000000000000000000" pitchFamily="2" charset="2"/>
              </a:rPr>
              <a:t> &lt; improve the graph &gt;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1212249" y="4203595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36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191947" y="588554"/>
            <a:ext cx="638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+ V x </a:t>
            </a:r>
            <a:r>
              <a:rPr lang="en-US" altLang="zh-CN" dirty="0" err="1" smtClean="0">
                <a:sym typeface="Wingdings" panose="05000000000000000000" pitchFamily="2" charset="2"/>
              </a:rPr>
              <a:t>X_near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enqueuer condition: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lower-bound heuristic cost &lt; </a:t>
            </a:r>
            <a:r>
              <a:rPr lang="en-US" altLang="zh-CN" dirty="0" err="1" smtClean="0">
                <a:sym typeface="Wingdings" panose="05000000000000000000" pitchFamily="2" charset="2"/>
              </a:rPr>
              <a:t>g_t</a:t>
            </a:r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x_goal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V x </a:t>
            </a:r>
            <a:r>
              <a:rPr lang="en-US" altLang="zh-CN" dirty="0" err="1" smtClean="0">
                <a:sym typeface="Wingdings" panose="05000000000000000000" pitchFamily="2" charset="2"/>
              </a:rPr>
              <a:t>V_near</a:t>
            </a:r>
            <a:r>
              <a:rPr lang="en-US" altLang="zh-CN" dirty="0" smtClean="0">
                <a:sym typeface="Wingdings" panose="05000000000000000000" pitchFamily="2" charset="2"/>
              </a:rPr>
              <a:t> &lt; improve the graph &gt;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701035" y="3215536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2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if </a:t>
            </a:r>
            <a:r>
              <a:rPr lang="en-US" altLang="zh-CN" dirty="0" err="1" smtClean="0"/>
              <a:t>Qe.empty</a:t>
            </a:r>
            <a:r>
              <a:rPr lang="en-US" altLang="zh-CN" dirty="0" smtClean="0"/>
              <a:t>() and </a:t>
            </a:r>
            <a:r>
              <a:rPr lang="en-US" altLang="zh-CN" dirty="0" err="1" smtClean="0"/>
              <a:t>Qv.empty</a:t>
            </a:r>
            <a:r>
              <a:rPr lang="en-US" altLang="zh-CN" dirty="0" smtClean="0"/>
              <a:t>(){</a:t>
            </a:r>
          </a:p>
          <a:p>
            <a:pPr marL="0" indent="0">
              <a:buNone/>
            </a:pPr>
            <a:r>
              <a:rPr lang="en-US" altLang="zh-CN" dirty="0" smtClean="0"/>
              <a:t>    Prune(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X_samples.addSample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m,g_t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V_old</a:t>
            </a:r>
            <a:r>
              <a:rPr lang="en-US" altLang="zh-CN" dirty="0" smtClean="0"/>
              <a:t> &lt;- V;</a:t>
            </a:r>
          </a:p>
          <a:p>
            <a:pPr marL="0" indent="0">
              <a:buNone/>
            </a:pPr>
            <a:r>
              <a:rPr lang="en-US" altLang="zh-CN" dirty="0" smtClean="0"/>
              <a:t>    Qv &lt;- V;</a:t>
            </a:r>
          </a:p>
          <a:p>
            <a:pPr marL="0" indent="0">
              <a:buNone/>
            </a:pPr>
            <a:r>
              <a:rPr lang="en-US" altLang="zh-CN" dirty="0" smtClean="0"/>
              <a:t>    r = radius(|V|+|</a:t>
            </a:r>
            <a:r>
              <a:rPr lang="en-US" altLang="zh-CN" dirty="0" err="1" smtClean="0"/>
              <a:t>X_samples</a:t>
            </a:r>
            <a:r>
              <a:rPr lang="en-US" altLang="zh-CN" dirty="0" smtClean="0"/>
              <a:t>|);}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while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(Qv) &lt;= </a:t>
            </a:r>
            <a:r>
              <a:rPr lang="en-US" altLang="zh-CN" dirty="0" err="1" smtClean="0"/>
              <a:t>BestQueueValue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Qe</a:t>
            </a:r>
            <a:r>
              <a:rPr lang="en-US" altLang="zh-CN" dirty="0" smtClean="0"/>
              <a:t>) :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ExpandVertex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BestInQueue</a:t>
            </a:r>
            <a:r>
              <a:rPr lang="en-US" altLang="zh-CN" dirty="0" smtClean="0"/>
              <a:t>(Qv))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if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(x)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){</a:t>
            </a:r>
          </a:p>
          <a:p>
            <a:pPr marL="0" indent="0">
              <a:buNone/>
            </a:pPr>
            <a:r>
              <a:rPr lang="en-US" altLang="zh-CN" dirty="0" smtClean="0"/>
              <a:t>    if </a:t>
            </a:r>
            <a:r>
              <a:rPr lang="en-US" altLang="zh-CN" dirty="0" err="1" smtClean="0"/>
              <a:t>g_hat</a:t>
            </a:r>
            <a:r>
              <a:rPr lang="en-US" altLang="zh-CN" dirty="0" smtClean="0"/>
              <a:t>(v) + c(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(x)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){</a:t>
            </a:r>
          </a:p>
          <a:p>
            <a:pPr marL="0" indent="0">
              <a:buNone/>
            </a:pPr>
            <a:r>
              <a:rPr lang="en-US" altLang="zh-CN" dirty="0" smtClean="0"/>
              <a:t>        if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c(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(x){</a:t>
            </a:r>
          </a:p>
          <a:p>
            <a:pPr marL="0" indent="0">
              <a:buNone/>
            </a:pPr>
            <a:r>
              <a:rPr lang="en-US" altLang="zh-CN" dirty="0" smtClean="0"/>
              <a:t>            if x in Vertices{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Edges.delete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x,v_any</a:t>
            </a:r>
            <a:r>
              <a:rPr lang="en-US" altLang="zh-CN" dirty="0" smtClean="0"/>
              <a:t>);</a:t>
            </a:r>
          </a:p>
          <a:p>
            <a:pPr marL="0" indent="0">
              <a:buNone/>
            </a:pPr>
            <a:r>
              <a:rPr lang="en-US" altLang="zh-CN" dirty="0" smtClean="0"/>
              <a:t>            }else{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Vertices.add</a:t>
            </a:r>
            <a:r>
              <a:rPr lang="en-US" altLang="zh-CN" dirty="0" smtClean="0"/>
              <a:t>(x), </a:t>
            </a:r>
            <a:r>
              <a:rPr lang="en-US" altLang="zh-CN" dirty="0" err="1" smtClean="0"/>
              <a:t>X_samples.delete</a:t>
            </a:r>
            <a:r>
              <a:rPr lang="en-US" altLang="zh-CN" dirty="0" smtClean="0"/>
              <a:t>(x);</a:t>
            </a:r>
          </a:p>
          <a:p>
            <a:pPr marL="0" indent="0">
              <a:buNone/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QueueVertex.add</a:t>
            </a:r>
            <a:r>
              <a:rPr lang="en-US" altLang="zh-CN" dirty="0" smtClean="0"/>
              <a:t>(x);            }</a:t>
            </a:r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en-US" altLang="zh-CN" dirty="0" err="1" smtClean="0"/>
              <a:t>Edeges.add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));</a:t>
            </a:r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en-US" altLang="zh-CN" dirty="0" err="1" smtClean="0"/>
              <a:t>QueueEdge.delete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v_any,x</a:t>
            </a:r>
            <a:r>
              <a:rPr lang="en-US" altLang="zh-CN" dirty="0" smtClean="0"/>
              <a:t>) that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v_any</a:t>
            </a:r>
            <a:r>
              <a:rPr lang="en-US" altLang="zh-CN" dirty="0" smtClean="0"/>
              <a:t>)+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v_any,x</a:t>
            </a:r>
            <a:r>
              <a:rPr lang="en-US" altLang="zh-CN" dirty="0" smtClean="0"/>
              <a:t>) &gt;=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(x)) }    }    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238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椭圆 64"/>
          <p:cNvSpPr/>
          <p:nvPr/>
        </p:nvSpPr>
        <p:spPr>
          <a:xfrm>
            <a:off x="4291189" y="5618782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2507625" y="3909706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53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椭圆 64"/>
          <p:cNvSpPr/>
          <p:nvPr/>
        </p:nvSpPr>
        <p:spPr>
          <a:xfrm>
            <a:off x="5669280" y="5669261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3873616" y="3935124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9" idx="0"/>
            <a:endCxn id="20" idx="4"/>
          </p:cNvCxnSpPr>
          <p:nvPr/>
        </p:nvCxnSpPr>
        <p:spPr>
          <a:xfrm flipV="1">
            <a:off x="5788430" y="4504329"/>
            <a:ext cx="1066912" cy="123145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9" idx="3"/>
            <a:endCxn id="48" idx="7"/>
          </p:cNvCxnSpPr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52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2698864" y="5632848"/>
            <a:ext cx="1655620" cy="1029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9" idx="0"/>
            <a:endCxn id="20" idx="4"/>
          </p:cNvCxnSpPr>
          <p:nvPr/>
        </p:nvCxnSpPr>
        <p:spPr>
          <a:xfrm flipV="1">
            <a:off x="5788430" y="4504329"/>
            <a:ext cx="1066912" cy="123145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67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9" idx="0"/>
            <a:endCxn id="20" idx="4"/>
          </p:cNvCxnSpPr>
          <p:nvPr/>
        </p:nvCxnSpPr>
        <p:spPr>
          <a:xfrm flipV="1">
            <a:off x="5788430" y="4504329"/>
            <a:ext cx="1066912" cy="12314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065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44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椭圆 64"/>
          <p:cNvSpPr/>
          <p:nvPr/>
        </p:nvSpPr>
        <p:spPr>
          <a:xfrm>
            <a:off x="3207427" y="3389217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1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def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QueueValue</a:t>
            </a:r>
            <a:r>
              <a:rPr lang="en-US" altLang="zh-CN" dirty="0" smtClean="0"/>
              <a:t>(v):</a:t>
            </a:r>
          </a:p>
          <a:p>
            <a:pPr marL="0" indent="0">
              <a:buNone/>
            </a:pPr>
            <a:r>
              <a:rPr lang="en-US" altLang="zh-CN" dirty="0" smtClean="0"/>
              <a:t>    return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(v)</a:t>
            </a:r>
          </a:p>
          <a:p>
            <a:pPr marL="0" indent="0">
              <a:buNone/>
            </a:pPr>
            <a:r>
              <a:rPr lang="en-US" altLang="zh-CN" dirty="0" err="1" smtClean="0"/>
              <a:t>def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QueueValue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)):</a:t>
            </a:r>
          </a:p>
          <a:p>
            <a:pPr marL="0" indent="0">
              <a:buNone/>
            </a:pPr>
            <a:r>
              <a:rPr lang="en-US" altLang="zh-CN" dirty="0" smtClean="0"/>
              <a:t>    return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(x)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def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ExpandVertex</a:t>
            </a:r>
            <a:r>
              <a:rPr lang="en-US" altLang="zh-CN" dirty="0" smtClean="0"/>
              <a:t>(v):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Qv.delete</a:t>
            </a:r>
            <a:r>
              <a:rPr lang="en-US" altLang="zh-CN" dirty="0" smtClean="0"/>
              <a:t>(v)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X_near</a:t>
            </a:r>
            <a:r>
              <a:rPr lang="en-US" altLang="zh-CN" dirty="0" smtClean="0"/>
              <a:t> ={x in </a:t>
            </a:r>
            <a:r>
              <a:rPr lang="en-US" altLang="zh-CN" dirty="0" err="1" smtClean="0"/>
              <a:t>X_samples</a:t>
            </a:r>
            <a:r>
              <a:rPr lang="en-US" altLang="zh-CN" dirty="0" smtClean="0"/>
              <a:t> that ||x-v||&lt;=r}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Qe.add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that x in </a:t>
            </a:r>
            <a:r>
              <a:rPr lang="en-US" altLang="zh-CN" dirty="0" err="1" smtClean="0"/>
              <a:t>X_near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g_hat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v,x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(x)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</a:t>
            </a:r>
          </a:p>
          <a:p>
            <a:pPr marL="0" indent="0">
              <a:buNone/>
            </a:pPr>
            <a:r>
              <a:rPr lang="en-US" altLang="zh-CN" dirty="0" smtClean="0"/>
              <a:t>    if v is new in this batch (v is not in </a:t>
            </a:r>
            <a:r>
              <a:rPr lang="en-US" altLang="zh-CN" dirty="0" err="1" smtClean="0"/>
              <a:t>V_old</a:t>
            </a:r>
            <a:r>
              <a:rPr lang="en-US" altLang="zh-CN" dirty="0" smtClean="0"/>
              <a:t>):</a:t>
            </a:r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V_near</a:t>
            </a:r>
            <a:r>
              <a:rPr lang="en-US" altLang="zh-CN" dirty="0" smtClean="0"/>
              <a:t> = {v in Vertices that ||w-v||&lt;=r}</a:t>
            </a:r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Qe.add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v,w</a:t>
            </a:r>
            <a:r>
              <a:rPr lang="en-US" altLang="zh-CN" dirty="0" smtClean="0"/>
              <a:t>) that </a:t>
            </a:r>
            <a:r>
              <a:rPr lang="en-US" altLang="zh-CN" dirty="0" err="1" smtClean="0"/>
              <a:t>g_hat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v,w</a:t>
            </a:r>
            <a:r>
              <a:rPr lang="en-US" altLang="zh-CN" dirty="0" smtClean="0"/>
              <a:t>) + </a:t>
            </a:r>
            <a:r>
              <a:rPr lang="en-US" altLang="zh-CN" dirty="0" err="1" smtClean="0"/>
              <a:t>h_hat</a:t>
            </a:r>
            <a:r>
              <a:rPr lang="en-US" altLang="zh-CN" dirty="0" smtClean="0"/>
              <a:t>(w)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 and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(v) + </a:t>
            </a:r>
            <a:r>
              <a:rPr lang="en-US" altLang="zh-CN" dirty="0" err="1" smtClean="0"/>
              <a:t>c_hat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v,w</a:t>
            </a:r>
            <a:r>
              <a:rPr lang="en-US" altLang="zh-CN" dirty="0" smtClean="0"/>
              <a:t>) &lt; 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(w))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err="1" smtClean="0"/>
              <a:t>def</a:t>
            </a:r>
            <a:r>
              <a:rPr lang="en-US" altLang="zh-CN" dirty="0" smtClean="0"/>
              <a:t> Prune(c=</a:t>
            </a:r>
            <a:r>
              <a:rPr lang="en-US" altLang="zh-CN" dirty="0" err="1" smtClean="0"/>
              <a:t>g_t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x_g</a:t>
            </a:r>
            <a:r>
              <a:rPr lang="en-US" altLang="zh-CN" dirty="0" smtClean="0"/>
              <a:t>)):</a:t>
            </a:r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en-US" altLang="zh-CN" dirty="0" err="1" smtClean="0"/>
              <a:t>X_samples.delete</a:t>
            </a:r>
            <a:r>
              <a:rPr lang="en-US" altLang="zh-CN" dirty="0" smtClean="0"/>
              <a:t>(x that </a:t>
            </a:r>
            <a:r>
              <a:rPr lang="en-US" altLang="zh-CN" dirty="0" err="1" smtClean="0"/>
              <a:t>f_hat</a:t>
            </a:r>
            <a:r>
              <a:rPr lang="en-US" altLang="zh-CN" dirty="0" smtClean="0"/>
              <a:t>(x)&gt;=c)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Vertices.delete</a:t>
            </a:r>
            <a:r>
              <a:rPr lang="en-US" altLang="zh-CN" dirty="0" smtClean="0"/>
              <a:t>(v that </a:t>
            </a:r>
            <a:r>
              <a:rPr lang="en-US" altLang="zh-CN" dirty="0" err="1" smtClean="0"/>
              <a:t>f_hat</a:t>
            </a:r>
            <a:r>
              <a:rPr lang="en-US" altLang="zh-CN" dirty="0" smtClean="0"/>
              <a:t>(v)&gt;c)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Edges.delete</a:t>
            </a:r>
            <a:r>
              <a:rPr lang="en-US" altLang="zh-CN" dirty="0" smtClean="0"/>
              <a:t>((</a:t>
            </a:r>
            <a:r>
              <a:rPr lang="en-US" altLang="zh-CN" dirty="0" err="1" smtClean="0"/>
              <a:t>v,w</a:t>
            </a:r>
            <a:r>
              <a:rPr lang="en-US" altLang="zh-CN" dirty="0" smtClean="0"/>
              <a:t>) that </a:t>
            </a:r>
            <a:r>
              <a:rPr lang="en-US" altLang="zh-CN" dirty="0" err="1" smtClean="0"/>
              <a:t>f_hat</a:t>
            </a:r>
            <a:r>
              <a:rPr lang="en-US" altLang="zh-CN" dirty="0" smtClean="0"/>
              <a:t>(v)&gt;c or </a:t>
            </a:r>
            <a:r>
              <a:rPr lang="en-US" altLang="zh-CN" dirty="0" err="1" smtClean="0"/>
              <a:t>f_hat</a:t>
            </a:r>
            <a:r>
              <a:rPr lang="en-US" altLang="zh-CN" dirty="0" smtClean="0"/>
              <a:t>(w)&gt;c)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X_samples.add</a:t>
            </a:r>
            <a:r>
              <a:rPr lang="en-US" altLang="zh-CN" dirty="0" smtClean="0"/>
              <a:t>(v in Vertices that are not connected)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Vertices.delete</a:t>
            </a:r>
            <a:r>
              <a:rPr lang="en-US" altLang="zh-CN" dirty="0" smtClean="0"/>
              <a:t>(v that are not connected)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4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1437311" y="1688113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箭头连接符 70"/>
          <p:cNvCxnSpPr>
            <a:stCxn id="17" idx="1"/>
            <a:endCxn id="25" idx="6"/>
          </p:cNvCxnSpPr>
          <p:nvPr/>
        </p:nvCxnSpPr>
        <p:spPr>
          <a:xfrm flipH="1" flipV="1">
            <a:off x="1881448" y="3227065"/>
            <a:ext cx="1422469" cy="24033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7" idx="1"/>
            <a:endCxn id="15" idx="6"/>
          </p:cNvCxnSpPr>
          <p:nvPr/>
        </p:nvCxnSpPr>
        <p:spPr>
          <a:xfrm flipH="1" flipV="1">
            <a:off x="2206337" y="2143515"/>
            <a:ext cx="1097580" cy="13238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7" idx="4"/>
            <a:endCxn id="52" idx="7"/>
          </p:cNvCxnSpPr>
          <p:nvPr/>
        </p:nvCxnSpPr>
        <p:spPr>
          <a:xfrm flipH="1">
            <a:off x="3089380" y="3562003"/>
            <a:ext cx="253723" cy="68724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809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7" idx="1"/>
            <a:endCxn id="25" idx="6"/>
          </p:cNvCxnSpPr>
          <p:nvPr/>
        </p:nvCxnSpPr>
        <p:spPr>
          <a:xfrm flipH="1" flipV="1">
            <a:off x="1881448" y="3227065"/>
            <a:ext cx="1422469" cy="24033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7" idx="1"/>
            <a:endCxn id="15" idx="6"/>
          </p:cNvCxnSpPr>
          <p:nvPr/>
        </p:nvCxnSpPr>
        <p:spPr>
          <a:xfrm flipH="1" flipV="1">
            <a:off x="2206337" y="2143515"/>
            <a:ext cx="1097580" cy="13238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7" idx="4"/>
            <a:endCxn id="52" idx="7"/>
          </p:cNvCxnSpPr>
          <p:nvPr/>
        </p:nvCxnSpPr>
        <p:spPr>
          <a:xfrm flipH="1">
            <a:off x="3089380" y="3562003"/>
            <a:ext cx="253723" cy="68724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18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7" idx="1"/>
            <a:endCxn id="25" idx="6"/>
          </p:cNvCxnSpPr>
          <p:nvPr/>
        </p:nvCxnSpPr>
        <p:spPr>
          <a:xfrm flipH="1" flipV="1">
            <a:off x="1881448" y="3227065"/>
            <a:ext cx="1422469" cy="24033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7" idx="1"/>
            <a:endCxn id="15" idx="6"/>
          </p:cNvCxnSpPr>
          <p:nvPr/>
        </p:nvCxnSpPr>
        <p:spPr>
          <a:xfrm flipH="1" flipV="1">
            <a:off x="2206337" y="2143515"/>
            <a:ext cx="1097580" cy="13238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7" idx="4"/>
            <a:endCxn id="52" idx="7"/>
          </p:cNvCxnSpPr>
          <p:nvPr/>
        </p:nvCxnSpPr>
        <p:spPr>
          <a:xfrm flipH="1">
            <a:off x="3089380" y="3562003"/>
            <a:ext cx="253723" cy="68724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1138436" y="2467832"/>
            <a:ext cx="3826671" cy="365180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箭头连接符 78"/>
          <p:cNvCxnSpPr>
            <a:stCxn id="52" idx="6"/>
            <a:endCxn id="25" idx="4"/>
          </p:cNvCxnSpPr>
          <p:nvPr/>
        </p:nvCxnSpPr>
        <p:spPr>
          <a:xfrm flipH="1" flipV="1">
            <a:off x="1826030" y="3282483"/>
            <a:ext cx="1279582" cy="100594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45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…………………………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484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First solution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42793">
            <a:off x="-356655" y="-711553"/>
            <a:ext cx="12496772" cy="8951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7" idx="1"/>
            <a:endCxn id="25" idx="6"/>
          </p:cNvCxnSpPr>
          <p:nvPr/>
        </p:nvCxnSpPr>
        <p:spPr>
          <a:xfrm flipH="1" flipV="1">
            <a:off x="1881448" y="3227065"/>
            <a:ext cx="1422469" cy="24033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7" idx="1"/>
            <a:endCxn id="15" idx="6"/>
          </p:cNvCxnSpPr>
          <p:nvPr/>
        </p:nvCxnSpPr>
        <p:spPr>
          <a:xfrm flipH="1" flipV="1">
            <a:off x="2206337" y="2143515"/>
            <a:ext cx="1097580" cy="13238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7" idx="4"/>
            <a:endCxn id="52" idx="7"/>
          </p:cNvCxnSpPr>
          <p:nvPr/>
        </p:nvCxnSpPr>
        <p:spPr>
          <a:xfrm flipH="1">
            <a:off x="3089380" y="3562003"/>
            <a:ext cx="253723" cy="68724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2" idx="6"/>
            <a:endCxn id="25" idx="4"/>
          </p:cNvCxnSpPr>
          <p:nvPr/>
        </p:nvCxnSpPr>
        <p:spPr>
          <a:xfrm flipH="1" flipV="1">
            <a:off x="1826030" y="3282483"/>
            <a:ext cx="1279582" cy="100594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51" idx="5"/>
            <a:endCxn id="26" idx="2"/>
          </p:cNvCxnSpPr>
          <p:nvPr/>
        </p:nvCxnSpPr>
        <p:spPr>
          <a:xfrm>
            <a:off x="7078681" y="3264654"/>
            <a:ext cx="501141" cy="35735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>
            <a:stCxn id="51" idx="3"/>
            <a:endCxn id="20" idx="0"/>
          </p:cNvCxnSpPr>
          <p:nvPr/>
        </p:nvCxnSpPr>
        <p:spPr>
          <a:xfrm flipH="1">
            <a:off x="6855342" y="3264654"/>
            <a:ext cx="144967" cy="112883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>
            <a:stCxn id="51" idx="6"/>
            <a:endCxn id="22" idx="1"/>
          </p:cNvCxnSpPr>
          <p:nvPr/>
        </p:nvCxnSpPr>
        <p:spPr>
          <a:xfrm>
            <a:off x="7094913" y="3225468"/>
            <a:ext cx="1416927" cy="6704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51" idx="1"/>
            <a:endCxn id="23" idx="4"/>
          </p:cNvCxnSpPr>
          <p:nvPr/>
        </p:nvCxnSpPr>
        <p:spPr>
          <a:xfrm flipH="1" flipV="1">
            <a:off x="6885017" y="2739172"/>
            <a:ext cx="115292" cy="44711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51" idx="2"/>
            <a:endCxn id="14" idx="4"/>
          </p:cNvCxnSpPr>
          <p:nvPr/>
        </p:nvCxnSpPr>
        <p:spPr>
          <a:xfrm flipH="1" flipV="1">
            <a:off x="6234547" y="1775168"/>
            <a:ext cx="749530" cy="14503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20" idx="7"/>
            <a:endCxn id="51" idx="5"/>
          </p:cNvCxnSpPr>
          <p:nvPr/>
        </p:nvCxnSpPr>
        <p:spPr>
          <a:xfrm flipV="1">
            <a:off x="6894528" y="3264654"/>
            <a:ext cx="184153" cy="114507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20" idx="5"/>
            <a:endCxn id="22" idx="2"/>
          </p:cNvCxnSpPr>
          <p:nvPr/>
        </p:nvCxnSpPr>
        <p:spPr>
          <a:xfrm flipV="1">
            <a:off x="6894528" y="3935124"/>
            <a:ext cx="1601080" cy="55297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20" idx="1"/>
            <a:endCxn id="23" idx="3"/>
          </p:cNvCxnSpPr>
          <p:nvPr/>
        </p:nvCxnSpPr>
        <p:spPr>
          <a:xfrm flipV="1">
            <a:off x="6816156" y="2722940"/>
            <a:ext cx="29675" cy="168678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26" idx="7"/>
            <a:endCxn id="22" idx="2"/>
          </p:cNvCxnSpPr>
          <p:nvPr/>
        </p:nvCxnSpPr>
        <p:spPr>
          <a:xfrm>
            <a:off x="7674426" y="3582826"/>
            <a:ext cx="821182" cy="3522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>
            <a:stCxn id="26" idx="5"/>
            <a:endCxn id="54" idx="1"/>
          </p:cNvCxnSpPr>
          <p:nvPr/>
        </p:nvCxnSpPr>
        <p:spPr>
          <a:xfrm>
            <a:off x="7674426" y="3661198"/>
            <a:ext cx="1352111" cy="69310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stCxn id="26" idx="1"/>
            <a:endCxn id="23" idx="5"/>
          </p:cNvCxnSpPr>
          <p:nvPr/>
        </p:nvCxnSpPr>
        <p:spPr>
          <a:xfrm flipH="1" flipV="1">
            <a:off x="6924203" y="2722940"/>
            <a:ext cx="671851" cy="85988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1" idx="5"/>
            <a:endCxn id="49" idx="1"/>
          </p:cNvCxnSpPr>
          <p:nvPr/>
        </p:nvCxnSpPr>
        <p:spPr>
          <a:xfrm>
            <a:off x="8872152" y="2487283"/>
            <a:ext cx="933008" cy="8617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21" idx="3"/>
            <a:endCxn id="22" idx="0"/>
          </p:cNvCxnSpPr>
          <p:nvPr/>
        </p:nvCxnSpPr>
        <p:spPr>
          <a:xfrm flipH="1">
            <a:off x="8551026" y="2487283"/>
            <a:ext cx="242754" cy="139242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>
            <a:stCxn id="21" idx="1"/>
            <a:endCxn id="53" idx="3"/>
          </p:cNvCxnSpPr>
          <p:nvPr/>
        </p:nvCxnSpPr>
        <p:spPr>
          <a:xfrm>
            <a:off x="8793780" y="2408911"/>
            <a:ext cx="945818" cy="22965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853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First solution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7" idx="1"/>
            <a:endCxn id="25" idx="6"/>
          </p:cNvCxnSpPr>
          <p:nvPr/>
        </p:nvCxnSpPr>
        <p:spPr>
          <a:xfrm flipH="1" flipV="1">
            <a:off x="1881448" y="3227065"/>
            <a:ext cx="1422469" cy="24033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7" idx="1"/>
            <a:endCxn id="15" idx="6"/>
          </p:cNvCxnSpPr>
          <p:nvPr/>
        </p:nvCxnSpPr>
        <p:spPr>
          <a:xfrm flipH="1" flipV="1">
            <a:off x="2206337" y="2143515"/>
            <a:ext cx="1097580" cy="13238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7" idx="4"/>
            <a:endCxn id="52" idx="7"/>
          </p:cNvCxnSpPr>
          <p:nvPr/>
        </p:nvCxnSpPr>
        <p:spPr>
          <a:xfrm flipH="1">
            <a:off x="3089380" y="3562003"/>
            <a:ext cx="253723" cy="68724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2" idx="6"/>
            <a:endCxn id="25" idx="4"/>
          </p:cNvCxnSpPr>
          <p:nvPr/>
        </p:nvCxnSpPr>
        <p:spPr>
          <a:xfrm flipH="1" flipV="1">
            <a:off x="1826030" y="3282483"/>
            <a:ext cx="1279582" cy="100594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51" idx="5"/>
            <a:endCxn id="26" idx="2"/>
          </p:cNvCxnSpPr>
          <p:nvPr/>
        </p:nvCxnSpPr>
        <p:spPr>
          <a:xfrm>
            <a:off x="7078681" y="3264654"/>
            <a:ext cx="501141" cy="3573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>
            <a:stCxn id="51" idx="3"/>
            <a:endCxn id="20" idx="0"/>
          </p:cNvCxnSpPr>
          <p:nvPr/>
        </p:nvCxnSpPr>
        <p:spPr>
          <a:xfrm flipH="1">
            <a:off x="6855342" y="3264654"/>
            <a:ext cx="144967" cy="112883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>
            <a:stCxn id="51" idx="6"/>
            <a:endCxn id="22" idx="1"/>
          </p:cNvCxnSpPr>
          <p:nvPr/>
        </p:nvCxnSpPr>
        <p:spPr>
          <a:xfrm>
            <a:off x="7094913" y="3225468"/>
            <a:ext cx="1416927" cy="6704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51" idx="1"/>
            <a:endCxn id="23" idx="4"/>
          </p:cNvCxnSpPr>
          <p:nvPr/>
        </p:nvCxnSpPr>
        <p:spPr>
          <a:xfrm flipH="1" flipV="1">
            <a:off x="6885017" y="2739172"/>
            <a:ext cx="115292" cy="44711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51" idx="2"/>
            <a:endCxn id="14" idx="4"/>
          </p:cNvCxnSpPr>
          <p:nvPr/>
        </p:nvCxnSpPr>
        <p:spPr>
          <a:xfrm flipH="1" flipV="1">
            <a:off x="6234547" y="1775168"/>
            <a:ext cx="749530" cy="14503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20" idx="7"/>
            <a:endCxn id="51" idx="5"/>
          </p:cNvCxnSpPr>
          <p:nvPr/>
        </p:nvCxnSpPr>
        <p:spPr>
          <a:xfrm flipV="1">
            <a:off x="6894528" y="3264654"/>
            <a:ext cx="184153" cy="114507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20" idx="5"/>
            <a:endCxn id="22" idx="2"/>
          </p:cNvCxnSpPr>
          <p:nvPr/>
        </p:nvCxnSpPr>
        <p:spPr>
          <a:xfrm flipV="1">
            <a:off x="6894528" y="3935124"/>
            <a:ext cx="1601080" cy="55297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20" idx="1"/>
            <a:endCxn id="23" idx="3"/>
          </p:cNvCxnSpPr>
          <p:nvPr/>
        </p:nvCxnSpPr>
        <p:spPr>
          <a:xfrm flipV="1">
            <a:off x="6816156" y="2722940"/>
            <a:ext cx="29675" cy="168678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26" idx="7"/>
            <a:endCxn id="22" idx="2"/>
          </p:cNvCxnSpPr>
          <p:nvPr/>
        </p:nvCxnSpPr>
        <p:spPr>
          <a:xfrm>
            <a:off x="7674426" y="3582826"/>
            <a:ext cx="821182" cy="3522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>
            <a:stCxn id="26" idx="5"/>
            <a:endCxn id="54" idx="1"/>
          </p:cNvCxnSpPr>
          <p:nvPr/>
        </p:nvCxnSpPr>
        <p:spPr>
          <a:xfrm>
            <a:off x="7674426" y="3661198"/>
            <a:ext cx="1352111" cy="69310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stCxn id="26" idx="1"/>
            <a:endCxn id="23" idx="5"/>
          </p:cNvCxnSpPr>
          <p:nvPr/>
        </p:nvCxnSpPr>
        <p:spPr>
          <a:xfrm flipH="1" flipV="1">
            <a:off x="6924203" y="2722940"/>
            <a:ext cx="671851" cy="85988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1" idx="5"/>
            <a:endCxn id="49" idx="1"/>
          </p:cNvCxnSpPr>
          <p:nvPr/>
        </p:nvCxnSpPr>
        <p:spPr>
          <a:xfrm>
            <a:off x="8872152" y="2487283"/>
            <a:ext cx="933008" cy="8617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21" idx="3"/>
            <a:endCxn id="22" idx="0"/>
          </p:cNvCxnSpPr>
          <p:nvPr/>
        </p:nvCxnSpPr>
        <p:spPr>
          <a:xfrm flipH="1">
            <a:off x="8551026" y="2487283"/>
            <a:ext cx="242754" cy="139242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>
            <a:stCxn id="21" idx="1"/>
            <a:endCxn id="53" idx="3"/>
          </p:cNvCxnSpPr>
          <p:nvPr/>
        </p:nvCxnSpPr>
        <p:spPr>
          <a:xfrm>
            <a:off x="8793780" y="2408911"/>
            <a:ext cx="945818" cy="22965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54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First solution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>
            <a:stCxn id="42" idx="1"/>
            <a:endCxn id="46" idx="5"/>
          </p:cNvCxnSpPr>
          <p:nvPr/>
        </p:nvCxnSpPr>
        <p:spPr>
          <a:xfrm flipH="1" flipV="1">
            <a:off x="1087753" y="5411650"/>
            <a:ext cx="400324" cy="65222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5"/>
          </p:cNvCxnSpPr>
          <p:nvPr/>
        </p:nvCxnSpPr>
        <p:spPr>
          <a:xfrm flipH="1" flipV="1">
            <a:off x="3089380" y="4327617"/>
            <a:ext cx="47882" cy="157798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48" idx="2"/>
          </p:cNvCxnSpPr>
          <p:nvPr/>
        </p:nvCxnSpPr>
        <p:spPr>
          <a:xfrm>
            <a:off x="3220254" y="6105958"/>
            <a:ext cx="1134230" cy="3482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16" idx="3"/>
            <a:endCxn id="46" idx="0"/>
          </p:cNvCxnSpPr>
          <p:nvPr/>
        </p:nvCxnSpPr>
        <p:spPr>
          <a:xfrm flipH="1">
            <a:off x="1048567" y="5079718"/>
            <a:ext cx="1461484" cy="23732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682632" y="4327617"/>
            <a:ext cx="406748" cy="126604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1103985" y="5372464"/>
            <a:ext cx="1500275" cy="2211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4" idx="4"/>
            <a:endCxn id="48" idx="0"/>
          </p:cNvCxnSpPr>
          <p:nvPr/>
        </p:nvCxnSpPr>
        <p:spPr>
          <a:xfrm>
            <a:off x="4409902" y="5791199"/>
            <a:ext cx="0" cy="60763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17" idx="1"/>
            <a:endCxn id="25" idx="6"/>
          </p:cNvCxnSpPr>
          <p:nvPr/>
        </p:nvCxnSpPr>
        <p:spPr>
          <a:xfrm flipH="1" flipV="1">
            <a:off x="1881448" y="3227065"/>
            <a:ext cx="1422469" cy="24033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7" idx="1"/>
            <a:endCxn id="15" idx="6"/>
          </p:cNvCxnSpPr>
          <p:nvPr/>
        </p:nvCxnSpPr>
        <p:spPr>
          <a:xfrm flipH="1" flipV="1">
            <a:off x="2206337" y="2143515"/>
            <a:ext cx="1097580" cy="132388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17" idx="4"/>
            <a:endCxn id="52" idx="7"/>
          </p:cNvCxnSpPr>
          <p:nvPr/>
        </p:nvCxnSpPr>
        <p:spPr>
          <a:xfrm flipH="1">
            <a:off x="3089380" y="3562003"/>
            <a:ext cx="253723" cy="68724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>
            <a:off x="4449088" y="5830385"/>
            <a:ext cx="1300156" cy="58467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2" idx="6"/>
            <a:endCxn id="25" idx="4"/>
          </p:cNvCxnSpPr>
          <p:nvPr/>
        </p:nvCxnSpPr>
        <p:spPr>
          <a:xfrm flipH="1" flipV="1">
            <a:off x="1826030" y="3282483"/>
            <a:ext cx="1279582" cy="100594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51" idx="5"/>
            <a:endCxn id="26" idx="2"/>
          </p:cNvCxnSpPr>
          <p:nvPr/>
        </p:nvCxnSpPr>
        <p:spPr>
          <a:xfrm>
            <a:off x="7078681" y="3264654"/>
            <a:ext cx="501141" cy="3573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>
            <a:stCxn id="51" idx="3"/>
            <a:endCxn id="20" idx="0"/>
          </p:cNvCxnSpPr>
          <p:nvPr/>
        </p:nvCxnSpPr>
        <p:spPr>
          <a:xfrm flipH="1">
            <a:off x="6855342" y="3264654"/>
            <a:ext cx="144967" cy="112883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>
            <a:stCxn id="51" idx="6"/>
            <a:endCxn id="22" idx="1"/>
          </p:cNvCxnSpPr>
          <p:nvPr/>
        </p:nvCxnSpPr>
        <p:spPr>
          <a:xfrm>
            <a:off x="7094913" y="3225468"/>
            <a:ext cx="1416927" cy="6704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51" idx="1"/>
            <a:endCxn id="23" idx="4"/>
          </p:cNvCxnSpPr>
          <p:nvPr/>
        </p:nvCxnSpPr>
        <p:spPr>
          <a:xfrm flipH="1" flipV="1">
            <a:off x="6885017" y="2739172"/>
            <a:ext cx="115292" cy="44711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51" idx="2"/>
            <a:endCxn id="14" idx="4"/>
          </p:cNvCxnSpPr>
          <p:nvPr/>
        </p:nvCxnSpPr>
        <p:spPr>
          <a:xfrm flipH="1" flipV="1">
            <a:off x="6234547" y="1775168"/>
            <a:ext cx="749530" cy="14503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20" idx="7"/>
            <a:endCxn id="51" idx="5"/>
          </p:cNvCxnSpPr>
          <p:nvPr/>
        </p:nvCxnSpPr>
        <p:spPr>
          <a:xfrm flipV="1">
            <a:off x="6894528" y="3264654"/>
            <a:ext cx="184153" cy="114507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20" idx="5"/>
            <a:endCxn id="22" idx="2"/>
          </p:cNvCxnSpPr>
          <p:nvPr/>
        </p:nvCxnSpPr>
        <p:spPr>
          <a:xfrm flipV="1">
            <a:off x="6894528" y="3935124"/>
            <a:ext cx="1601080" cy="55297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20" idx="1"/>
            <a:endCxn id="23" idx="3"/>
          </p:cNvCxnSpPr>
          <p:nvPr/>
        </p:nvCxnSpPr>
        <p:spPr>
          <a:xfrm flipV="1">
            <a:off x="6816156" y="2722940"/>
            <a:ext cx="29675" cy="1686785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26" idx="7"/>
            <a:endCxn id="22" idx="2"/>
          </p:cNvCxnSpPr>
          <p:nvPr/>
        </p:nvCxnSpPr>
        <p:spPr>
          <a:xfrm>
            <a:off x="7674426" y="3582826"/>
            <a:ext cx="821182" cy="35229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>
            <a:stCxn id="26" idx="5"/>
            <a:endCxn id="54" idx="1"/>
          </p:cNvCxnSpPr>
          <p:nvPr/>
        </p:nvCxnSpPr>
        <p:spPr>
          <a:xfrm>
            <a:off x="7674426" y="3661198"/>
            <a:ext cx="1352111" cy="693109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stCxn id="26" idx="1"/>
            <a:endCxn id="23" idx="5"/>
          </p:cNvCxnSpPr>
          <p:nvPr/>
        </p:nvCxnSpPr>
        <p:spPr>
          <a:xfrm flipH="1" flipV="1">
            <a:off x="6924203" y="2722940"/>
            <a:ext cx="671851" cy="85988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1" idx="5"/>
            <a:endCxn id="49" idx="1"/>
          </p:cNvCxnSpPr>
          <p:nvPr/>
        </p:nvCxnSpPr>
        <p:spPr>
          <a:xfrm>
            <a:off x="8872152" y="2487283"/>
            <a:ext cx="933008" cy="8617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stCxn id="21" idx="3"/>
            <a:endCxn id="22" idx="0"/>
          </p:cNvCxnSpPr>
          <p:nvPr/>
        </p:nvCxnSpPr>
        <p:spPr>
          <a:xfrm flipH="1">
            <a:off x="8551026" y="2487283"/>
            <a:ext cx="242754" cy="1392423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>
            <a:stCxn id="21" idx="1"/>
            <a:endCxn id="53" idx="3"/>
          </p:cNvCxnSpPr>
          <p:nvPr/>
        </p:nvCxnSpPr>
        <p:spPr>
          <a:xfrm>
            <a:off x="8793780" y="2408911"/>
            <a:ext cx="945818" cy="22965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829598" y="811454"/>
            <a:ext cx="359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 the best edge can’t improve, new batch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1967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batch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829598" y="811454"/>
            <a:ext cx="359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 the best edge can’t improve, new batch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5664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prune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2988243" y="850962"/>
            <a:ext cx="40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f(x)&gt;</a:t>
            </a:r>
            <a:r>
              <a:rPr lang="en-US" altLang="zh-CN" dirty="0" err="1" smtClean="0"/>
              <a:t>bestCost</a:t>
            </a:r>
            <a:r>
              <a:rPr lang="en-US" altLang="zh-CN" dirty="0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2656952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3079202" y="50630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45063" y="427465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3842564" y="349921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799924" y="180530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31562" y="7560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690658" y="44441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946550" y="37844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123711" y="51321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2108492" y="668931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5889828" y="24855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540996" y="663389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422723" y="154239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8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heuristic cost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Queue Vertex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3079202" y="50630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45063" y="427465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3842564" y="349921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799924" y="180530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31562" y="7560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690658" y="44441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946550" y="37844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123711" y="51321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2108492" y="668931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5889828" y="24855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540996" y="663389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422723" y="154239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420913" y="49108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2542310" y="551548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011008" y="5887267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423414" y="603459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23756" y="34260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900620" y="456098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676263" y="565759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4300650" y="558247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916819" y="415075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913125" y="309807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719235" y="232786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509756" y="349653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725113" y="433454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77178" y="113461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924853" y="1009816"/>
            <a:ext cx="605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every vertex </a:t>
            </a:r>
            <a:r>
              <a:rPr lang="en-US" altLang="zh-CN" b="1" dirty="0" smtClean="0"/>
              <a:t>once</a:t>
            </a:r>
            <a:r>
              <a:rPr lang="en-US" altLang="zh-CN" dirty="0" smtClean="0"/>
              <a:t> at most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245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Vertex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3079202" y="50630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45063" y="427465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3842564" y="349921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799924" y="180530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31562" y="7560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690658" y="44441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946550" y="37844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123711" y="51321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2108492" y="668931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5889828" y="24855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540996" y="663389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422723" y="154239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420913" y="49108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011008" y="5887267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423414" y="603459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23756" y="34260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900620" y="456098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676263" y="565759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4300650" y="558247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916819" y="415075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913125" y="309807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719235" y="232786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509756" y="349653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725113" y="433454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77178" y="113461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924853" y="1009816"/>
            <a:ext cx="605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every vertex </a:t>
            </a:r>
            <a:r>
              <a:rPr lang="en-US" altLang="zh-CN" b="1" dirty="0" smtClean="0"/>
              <a:t>once</a:t>
            </a:r>
            <a:r>
              <a:rPr lang="en-US" altLang="zh-CN" dirty="0" smtClean="0"/>
              <a:t> at most</a:t>
            </a:r>
            <a:endParaRPr lang="zh-CN" altLang="en-US" dirty="0"/>
          </a:p>
        </p:txBody>
      </p:sp>
      <p:sp>
        <p:nvSpPr>
          <p:cNvPr id="97" name="椭圆 96"/>
          <p:cNvSpPr/>
          <p:nvPr/>
        </p:nvSpPr>
        <p:spPr>
          <a:xfrm>
            <a:off x="1240189" y="4364156"/>
            <a:ext cx="2802840" cy="267476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箭头连接符 97"/>
          <p:cNvCxnSpPr>
            <a:stCxn id="72" idx="7"/>
            <a:endCxn id="60" idx="4"/>
          </p:cNvCxnSpPr>
          <p:nvPr/>
        </p:nvCxnSpPr>
        <p:spPr>
          <a:xfrm flipV="1">
            <a:off x="2682632" y="5173868"/>
            <a:ext cx="451988" cy="41979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>
            <a:stCxn id="72" idx="3"/>
            <a:endCxn id="75" idx="7"/>
          </p:cNvCxnSpPr>
          <p:nvPr/>
        </p:nvCxnSpPr>
        <p:spPr>
          <a:xfrm flipH="1">
            <a:off x="2203096" y="5672034"/>
            <a:ext cx="401164" cy="103351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563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Expand Edge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3079202" y="50630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45063" y="427465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3842564" y="349921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799924" y="180530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31562" y="7560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690658" y="44441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946550" y="37844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123711" y="51321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2108492" y="668931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5889828" y="24855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540996" y="663389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422723" y="154239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420913" y="49108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011008" y="5887267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423414" y="603459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23756" y="34260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900620" y="456098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676263" y="565759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4300650" y="558247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916819" y="415075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913125" y="309807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719235" y="232786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509756" y="349653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725113" y="433454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77178" y="113461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箭头连接符 97"/>
          <p:cNvCxnSpPr>
            <a:stCxn id="72" idx="7"/>
            <a:endCxn id="60" idx="4"/>
          </p:cNvCxnSpPr>
          <p:nvPr/>
        </p:nvCxnSpPr>
        <p:spPr>
          <a:xfrm flipV="1">
            <a:off x="2682632" y="5173868"/>
            <a:ext cx="451988" cy="419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>
            <a:stCxn id="72" idx="3"/>
            <a:endCxn id="75" idx="7"/>
          </p:cNvCxnSpPr>
          <p:nvPr/>
        </p:nvCxnSpPr>
        <p:spPr>
          <a:xfrm flipH="1">
            <a:off x="2203096" y="5672034"/>
            <a:ext cx="401164" cy="103351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197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99924" y="439349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749058">
            <a:off x="-579107" y="1180869"/>
            <a:ext cx="12496772" cy="51562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3"/>
          </p:cNvCxnSpPr>
          <p:nvPr/>
        </p:nvCxnSpPr>
        <p:spPr>
          <a:xfrm flipV="1">
            <a:off x="1674619" y="6068684"/>
            <a:ext cx="1411780" cy="8095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3" idx="0"/>
            <a:endCxn id="16" idx="2"/>
          </p:cNvCxnSpPr>
          <p:nvPr/>
        </p:nvCxnSpPr>
        <p:spPr>
          <a:xfrm flipV="1">
            <a:off x="1557251" y="5040532"/>
            <a:ext cx="936568" cy="9917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135881" y="124275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93149" y="53170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956126" y="46393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54484" y="63988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88928" y="333281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31681" y="45089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84077" y="317005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94776" y="4233013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723366" y="25439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10305" y="433807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>
            <a:endCxn id="24" idx="3"/>
          </p:cNvCxnSpPr>
          <p:nvPr/>
        </p:nvCxnSpPr>
        <p:spPr>
          <a:xfrm flipV="1">
            <a:off x="3254630" y="5774967"/>
            <a:ext cx="1116086" cy="2479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6" idx="7"/>
            <a:endCxn id="52" idx="3"/>
          </p:cNvCxnSpPr>
          <p:nvPr/>
        </p:nvCxnSpPr>
        <p:spPr>
          <a:xfrm flipV="1">
            <a:off x="2588423" y="4327617"/>
            <a:ext cx="422585" cy="673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16" idx="1"/>
            <a:endCxn id="17" idx="3"/>
          </p:cNvCxnSpPr>
          <p:nvPr/>
        </p:nvCxnSpPr>
        <p:spPr>
          <a:xfrm flipV="1">
            <a:off x="2510051" y="3545771"/>
            <a:ext cx="793866" cy="145557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2588028" y="5577430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1612724" y="5672034"/>
            <a:ext cx="991536" cy="41282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4" idx="6"/>
            <a:endCxn id="19" idx="2"/>
          </p:cNvCxnSpPr>
          <p:nvPr/>
        </p:nvCxnSpPr>
        <p:spPr>
          <a:xfrm>
            <a:off x="4465320" y="5735781"/>
            <a:ext cx="1267692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19" idx="0"/>
            <a:endCxn id="47" idx="4"/>
          </p:cNvCxnSpPr>
          <p:nvPr/>
        </p:nvCxnSpPr>
        <p:spPr>
          <a:xfrm flipV="1">
            <a:off x="5788430" y="4750186"/>
            <a:ext cx="223114" cy="98559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47" idx="7"/>
            <a:endCxn id="20" idx="3"/>
          </p:cNvCxnSpPr>
          <p:nvPr/>
        </p:nvCxnSpPr>
        <p:spPr>
          <a:xfrm flipV="1">
            <a:off x="6050730" y="4488097"/>
            <a:ext cx="765426" cy="16748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47" idx="0"/>
            <a:endCxn id="51" idx="3"/>
          </p:cNvCxnSpPr>
          <p:nvPr/>
        </p:nvCxnSpPr>
        <p:spPr>
          <a:xfrm flipV="1">
            <a:off x="6011544" y="3264654"/>
            <a:ext cx="988765" cy="13746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>
            <a:stCxn id="20" idx="6"/>
            <a:endCxn id="26" idx="3"/>
          </p:cNvCxnSpPr>
          <p:nvPr/>
        </p:nvCxnSpPr>
        <p:spPr>
          <a:xfrm flipV="1">
            <a:off x="6910760" y="3661198"/>
            <a:ext cx="685294" cy="78771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>
            <a:stCxn id="26" idx="7"/>
            <a:endCxn id="21" idx="2"/>
          </p:cNvCxnSpPr>
          <p:nvPr/>
        </p:nvCxnSpPr>
        <p:spPr>
          <a:xfrm flipV="1">
            <a:off x="7674426" y="2448097"/>
            <a:ext cx="1103122" cy="11347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>
            <a:stCxn id="21" idx="7"/>
            <a:endCxn id="11" idx="4"/>
          </p:cNvCxnSpPr>
          <p:nvPr/>
        </p:nvCxnSpPr>
        <p:spPr>
          <a:xfrm flipV="1">
            <a:off x="8872152" y="1299555"/>
            <a:ext cx="507376" cy="110935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3079202" y="5063032"/>
            <a:ext cx="110836" cy="1108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45063" y="427465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3842564" y="349921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799924" y="180530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31562" y="7560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690658" y="444414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946550" y="37844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123711" y="51321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2108492" y="668931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5889828" y="24855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540996" y="663389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422723" y="154239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420913" y="49108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011008" y="5887267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423414" y="603459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23756" y="342609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900620" y="456098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676263" y="565759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4300650" y="558247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916819" y="415075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913125" y="309807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719235" y="232786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509756" y="3496530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725113" y="433454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277178" y="1134619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箭头连接符 97"/>
          <p:cNvCxnSpPr>
            <a:stCxn id="72" idx="7"/>
            <a:endCxn id="60" idx="4"/>
          </p:cNvCxnSpPr>
          <p:nvPr/>
        </p:nvCxnSpPr>
        <p:spPr>
          <a:xfrm flipV="1">
            <a:off x="2682632" y="5173868"/>
            <a:ext cx="451988" cy="419794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>
            <a:stCxn id="72" idx="3"/>
            <a:endCxn id="75" idx="7"/>
          </p:cNvCxnSpPr>
          <p:nvPr/>
        </p:nvCxnSpPr>
        <p:spPr>
          <a:xfrm flipH="1">
            <a:off x="2203096" y="5672034"/>
            <a:ext cx="401164" cy="103351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3026248" y="5004284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459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…………………………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67510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BIT* in practice (OMPL)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963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BIT* in </a:t>
            </a:r>
            <a:r>
              <a:rPr lang="en-US" altLang="zh-CN" dirty="0" smtClean="0"/>
              <a:t>practice (OMPL)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Prune</a:t>
            </a:r>
          </a:p>
          <a:p>
            <a:r>
              <a:rPr lang="en-US" altLang="zh-CN" dirty="0" smtClean="0"/>
              <a:t>priority queue of vertex</a:t>
            </a:r>
            <a:endParaRPr lang="en-US" altLang="zh-CN" dirty="0"/>
          </a:p>
          <a:p>
            <a:r>
              <a:rPr lang="en-US" altLang="zh-CN" dirty="0"/>
              <a:t>Just-In-Time </a:t>
            </a:r>
            <a:r>
              <a:rPr lang="en-US" altLang="zh-CN" dirty="0" smtClean="0"/>
              <a:t>sampling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nearest-</a:t>
            </a:r>
            <a:r>
              <a:rPr lang="en-US" altLang="zh-CN" dirty="0" err="1" smtClean="0"/>
              <a:t>neighbours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datastructure</a:t>
            </a:r>
            <a:r>
              <a:rPr lang="en-US" altLang="zh-CN" dirty="0" smtClean="0"/>
              <a:t> K/R</a:t>
            </a:r>
          </a:p>
          <a:p>
            <a:r>
              <a:rPr lang="en-US" altLang="zh-CN" dirty="0" smtClean="0"/>
              <a:t>delay rewiring until find a solution T/F</a:t>
            </a:r>
            <a:endParaRPr lang="en-US" altLang="zh-CN" dirty="0"/>
          </a:p>
          <a:p>
            <a:pPr lvl="1"/>
            <a:r>
              <a:rPr lang="en-US" altLang="zh-CN" dirty="0" smtClean="0"/>
              <a:t>use BIT* as a feasible planner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5402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Prune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Prune Fraction {0.05}</a:t>
            </a:r>
          </a:p>
          <a:p>
            <a:r>
              <a:rPr lang="en-US" altLang="zh-CN" dirty="0" smtClean="0"/>
              <a:t>Prune during resort {true}</a:t>
            </a:r>
          </a:p>
          <a:p>
            <a:pPr lvl="1"/>
            <a:r>
              <a:rPr lang="en-US" altLang="zh-CN" dirty="0" smtClean="0"/>
              <a:t>redundant vertices</a:t>
            </a:r>
          </a:p>
          <a:p>
            <a:pPr lvl="1"/>
            <a:r>
              <a:rPr lang="en-US" altLang="zh-CN" dirty="0" smtClean="0"/>
              <a:t>prune cost</a:t>
            </a:r>
          </a:p>
          <a:p>
            <a:r>
              <a:rPr lang="en-US" altLang="zh-CN" dirty="0" smtClean="0"/>
              <a:t>Drop samples during prune</a:t>
            </a:r>
          </a:p>
          <a:p>
            <a:pPr lvl="1"/>
            <a:r>
              <a:rPr lang="en-US" altLang="zh-CN" dirty="0" smtClean="0"/>
              <a:t>redundant samples</a:t>
            </a:r>
          </a:p>
          <a:p>
            <a:pPr lvl="1"/>
            <a:r>
              <a:rPr lang="en-US" altLang="zh-CN" dirty="0" smtClean="0"/>
              <a:t>less samples, bigger r/k</a:t>
            </a:r>
          </a:p>
        </p:txBody>
      </p:sp>
    </p:spTree>
    <p:extLst>
      <p:ext uri="{BB962C8B-B14F-4D97-AF65-F5344CB8AC3E}">
        <p14:creationId xmlns:p14="http://schemas.microsoft.com/office/powerpoint/2010/main" val="25604498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token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use strict queue ordering {false}</a:t>
            </a:r>
          </a:p>
          <a:p>
            <a:pPr lvl="1"/>
            <a:r>
              <a:rPr lang="en-US" altLang="zh-CN" dirty="0" smtClean="0"/>
              <a:t>resort time</a:t>
            </a:r>
          </a:p>
          <a:p>
            <a:pPr lvl="1"/>
            <a:r>
              <a:rPr lang="en-US" altLang="zh-CN" dirty="0" smtClean="0"/>
              <a:t>delay to find optimal solution in one batch</a:t>
            </a:r>
          </a:p>
          <a:p>
            <a:pPr lvl="1"/>
            <a:r>
              <a:rPr lang="en-US" altLang="zh-CN" dirty="0" err="1" smtClean="0"/>
              <a:t>QueueEdge</a:t>
            </a:r>
            <a:r>
              <a:rPr lang="en-US" altLang="zh-CN" dirty="0" smtClean="0"/>
              <a:t> use strict ordering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6577781" y="2837590"/>
            <a:ext cx="2058874" cy="363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54186" y="3134342"/>
            <a:ext cx="3782469" cy="424755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QueueVertex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81486" y="3055865"/>
            <a:ext cx="4855169" cy="212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54710" y="2977388"/>
            <a:ext cx="99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ertices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896465" y="2400397"/>
            <a:ext cx="0" cy="65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96465" y="2272190"/>
            <a:ext cx="99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token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244773" y="3228525"/>
            <a:ext cx="94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Qv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862923" y="2232830"/>
            <a:ext cx="159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resortVertices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577781" y="2352778"/>
            <a:ext cx="0" cy="13715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6577781" y="1309657"/>
            <a:ext cx="1822900" cy="10122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added in new batch</a:t>
            </a:r>
            <a:endParaRPr lang="zh-CN" altLang="en-US" dirty="0"/>
          </a:p>
        </p:txBody>
      </p:sp>
      <p:sp>
        <p:nvSpPr>
          <p:cNvPr id="18" name="右箭头 17"/>
          <p:cNvSpPr/>
          <p:nvPr/>
        </p:nvSpPr>
        <p:spPr>
          <a:xfrm>
            <a:off x="4896465" y="1888437"/>
            <a:ext cx="1681316" cy="5990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unexpanded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09219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JIT Sample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vertex cost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f(x) cost</a:t>
            </a:r>
          </a:p>
          <a:p>
            <a:pPr lvl="1"/>
            <a:r>
              <a:rPr lang="en-US" altLang="zh-CN" dirty="0" smtClean="0"/>
              <a:t>g(x)	cost-to-come</a:t>
            </a:r>
          </a:p>
          <a:p>
            <a:pPr lvl="1"/>
            <a:r>
              <a:rPr lang="en-US" altLang="zh-CN" dirty="0"/>
              <a:t>h</a:t>
            </a:r>
            <a:r>
              <a:rPr lang="en-US" altLang="zh-CN" dirty="0" smtClean="0"/>
              <a:t>(x)	cost-to-go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heuristic </a:t>
            </a:r>
          </a:p>
          <a:p>
            <a:pPr lvl="1"/>
            <a:r>
              <a:rPr lang="en-US" altLang="zh-CN" dirty="0" smtClean="0"/>
              <a:t>use hat to represent </a:t>
            </a:r>
            <a:r>
              <a:rPr lang="en-US" altLang="zh-CN" i="1" dirty="0" smtClean="0"/>
              <a:t>heuristic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34852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Initialization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435124" y="6022966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93577" y="5176660"/>
            <a:ext cx="1927347" cy="1927347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22" idx="3"/>
            <a:endCxn id="23" idx="3"/>
          </p:cNvCxnSpPr>
          <p:nvPr/>
        </p:nvCxnSpPr>
        <p:spPr>
          <a:xfrm flipH="1">
            <a:off x="875830" y="6223326"/>
            <a:ext cx="593670" cy="59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186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435124" y="6022966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93577" y="5176660"/>
            <a:ext cx="1927347" cy="1927347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22" idx="3"/>
            <a:endCxn id="23" idx="3"/>
          </p:cNvCxnSpPr>
          <p:nvPr/>
        </p:nvCxnSpPr>
        <p:spPr>
          <a:xfrm flipH="1">
            <a:off x="875830" y="6223326"/>
            <a:ext cx="593670" cy="59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rot="19621899">
            <a:off x="-121330" y="1531148"/>
            <a:ext cx="11016383" cy="4394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37256" y="477078"/>
            <a:ext cx="39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costReqd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costSampled</a:t>
            </a:r>
            <a:r>
              <a:rPr lang="en-US" altLang="zh-CN" dirty="0" smtClean="0"/>
              <a:t> + 2*r</a:t>
            </a:r>
            <a:endParaRPr lang="zh-CN" altLang="en-US" dirty="0"/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57301" y="50190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823205" y="153508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653662" y="30463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85164" y="472717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213774" y="57589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269192" y="3582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044935" y="347127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02504" y="147966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876501" y="62382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9160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73185" y="5345686"/>
            <a:ext cx="1927347" cy="1927347"/>
            <a:chOff x="593577" y="5176660"/>
            <a:chExt cx="1927347" cy="1927347"/>
          </a:xfrm>
        </p:grpSpPr>
        <p:sp>
          <p:nvSpPr>
            <p:cNvPr id="22" name="椭圆 21"/>
            <p:cNvSpPr/>
            <p:nvPr/>
          </p:nvSpPr>
          <p:spPr>
            <a:xfrm>
              <a:off x="1435124" y="6022966"/>
              <a:ext cx="234736" cy="234736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93577" y="5176660"/>
              <a:ext cx="1927347" cy="1927347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22" idx="3"/>
              <a:endCxn id="23" idx="3"/>
            </p:cNvCxnSpPr>
            <p:nvPr/>
          </p:nvCxnSpPr>
          <p:spPr>
            <a:xfrm flipH="1">
              <a:off x="875830" y="6223326"/>
              <a:ext cx="593670" cy="598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 rot="19621899">
            <a:off x="-121330" y="1531148"/>
            <a:ext cx="11016383" cy="4394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37256" y="477078"/>
            <a:ext cx="39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costReqd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costSampled</a:t>
            </a:r>
            <a:r>
              <a:rPr lang="en-US" altLang="zh-CN" dirty="0" smtClean="0"/>
              <a:t> + 2*r</a:t>
            </a:r>
            <a:endParaRPr lang="zh-CN" altLang="en-US" dirty="0"/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57301" y="50190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823205" y="153508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653662" y="30463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85164" y="472717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213774" y="57589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269192" y="3582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044935" y="347127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02504" y="147966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876501" y="62382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597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73185" y="5345686"/>
            <a:ext cx="1927347" cy="1927347"/>
            <a:chOff x="593577" y="5176660"/>
            <a:chExt cx="1927347" cy="1927347"/>
          </a:xfrm>
        </p:grpSpPr>
        <p:sp>
          <p:nvSpPr>
            <p:cNvPr id="22" name="椭圆 21"/>
            <p:cNvSpPr/>
            <p:nvPr/>
          </p:nvSpPr>
          <p:spPr>
            <a:xfrm>
              <a:off x="1435124" y="6022966"/>
              <a:ext cx="234736" cy="234736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93577" y="5176660"/>
              <a:ext cx="1927347" cy="1927347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22" idx="3"/>
              <a:endCxn id="23" idx="3"/>
            </p:cNvCxnSpPr>
            <p:nvPr/>
          </p:nvCxnSpPr>
          <p:spPr>
            <a:xfrm flipH="1">
              <a:off x="875830" y="6223326"/>
              <a:ext cx="593670" cy="598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 rot="19621899">
            <a:off x="-121330" y="1531148"/>
            <a:ext cx="11016383" cy="4394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37256" y="477078"/>
            <a:ext cx="39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costReqd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costSampled</a:t>
            </a:r>
            <a:r>
              <a:rPr lang="en-US" altLang="zh-CN" dirty="0" smtClean="0"/>
              <a:t> + 2*r</a:t>
            </a:r>
            <a:endParaRPr lang="zh-CN" altLang="en-US" dirty="0"/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57301" y="50190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823205" y="153508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653662" y="30463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85164" y="472717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213774" y="57589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269192" y="3582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044935" y="347127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02504" y="147966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876501" y="62382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9621899">
            <a:off x="-957550" y="963539"/>
            <a:ext cx="12761123" cy="5370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196469" y="1433843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336715" y="742505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43468" y="5121242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321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19621899">
            <a:off x="-121330" y="1531148"/>
            <a:ext cx="11016383" cy="439422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37256" y="477078"/>
            <a:ext cx="39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costReqd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costSampled</a:t>
            </a:r>
            <a:r>
              <a:rPr lang="en-US" altLang="zh-CN" dirty="0" smtClean="0"/>
              <a:t> + 2*r</a:t>
            </a:r>
            <a:endParaRPr lang="zh-CN" altLang="en-US" dirty="0"/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 when needed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2657301" y="50190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823205" y="153508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653662" y="30463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85164" y="472717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213774" y="57589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269192" y="3582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044935" y="347127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02504" y="147966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876501" y="62382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9621899">
            <a:off x="-957550" y="963539"/>
            <a:ext cx="12761123" cy="5370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196469" y="1433843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336715" y="742505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43468" y="5121242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8921275" y="3934494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604655" y="7470850"/>
            <a:ext cx="110836" cy="1108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8014154" y="3046394"/>
            <a:ext cx="1927347" cy="1927347"/>
            <a:chOff x="593577" y="5176660"/>
            <a:chExt cx="1927347" cy="1927347"/>
          </a:xfrm>
        </p:grpSpPr>
        <p:sp>
          <p:nvSpPr>
            <p:cNvPr id="54" name="椭圆 53"/>
            <p:cNvSpPr/>
            <p:nvPr/>
          </p:nvSpPr>
          <p:spPr>
            <a:xfrm>
              <a:off x="1435124" y="6022966"/>
              <a:ext cx="234736" cy="234736"/>
            </a:xfrm>
            <a:prstGeom prst="ellipse">
              <a:avLst/>
            </a:prstGeom>
            <a:solidFill>
              <a:schemeClr val="accent6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593577" y="5176660"/>
              <a:ext cx="1927347" cy="1927347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>
              <a:stCxn id="54" idx="3"/>
              <a:endCxn id="55" idx="3"/>
            </p:cNvCxnSpPr>
            <p:nvPr/>
          </p:nvCxnSpPr>
          <p:spPr>
            <a:xfrm flipH="1">
              <a:off x="875830" y="6223326"/>
              <a:ext cx="593670" cy="598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椭圆 56"/>
          <p:cNvSpPr/>
          <p:nvPr/>
        </p:nvSpPr>
        <p:spPr>
          <a:xfrm rot="19621899">
            <a:off x="-1473834" y="24829"/>
            <a:ext cx="13944604" cy="7101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125158" y="325645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199384" y="477078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9490556" y="4400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314903" y="655276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962991" y="2257705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1242964" y="78563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82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JIT sample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r-nearest</a:t>
            </a:r>
          </a:p>
          <a:p>
            <a:r>
              <a:rPr lang="en-US" altLang="zh-CN" dirty="0" smtClean="0"/>
              <a:t>works in infinite space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55343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BITstarDis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0987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MinCollisionDistance</a:t>
            </a:r>
            <a:r>
              <a:rPr lang="en-US" altLang="zh-CN" dirty="0" smtClean="0"/>
              <a:t> Cost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SetCollisionOptions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CO_Distance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minDistance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collisionReport</a:t>
            </a:r>
            <a:r>
              <a:rPr lang="en-US" altLang="zh-CN" dirty="0" smtClean="0"/>
              <a:t>-&gt;</a:t>
            </a:r>
            <a:r>
              <a:rPr lang="en-US" altLang="zh-CN" dirty="0" err="1" smtClean="0"/>
              <a:t>minDistance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Penalization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 err="1" smtClean="0"/>
              <a:t>d_safe</a:t>
            </a:r>
            <a:r>
              <a:rPr lang="en-US" altLang="zh-CN" dirty="0" smtClean="0"/>
              <a:t> – </a:t>
            </a:r>
            <a:r>
              <a:rPr lang="en-US" altLang="zh-CN" dirty="0" err="1" smtClean="0"/>
              <a:t>minDistance</a:t>
            </a:r>
            <a:r>
              <a:rPr lang="en-US" altLang="zh-CN" dirty="0" smtClean="0"/>
              <a:t>)/(</a:t>
            </a:r>
            <a:r>
              <a:rPr lang="en-US" altLang="zh-CN" dirty="0" err="1" smtClean="0"/>
              <a:t>d_safe</a:t>
            </a:r>
            <a:r>
              <a:rPr lang="en-US" altLang="zh-CN" dirty="0" smtClean="0"/>
              <a:t> – </a:t>
            </a:r>
            <a:r>
              <a:rPr lang="en-US" altLang="zh-CN" dirty="0" err="1" smtClean="0"/>
              <a:t>d_Co</a:t>
            </a:r>
            <a:r>
              <a:rPr lang="en-US" altLang="zh-CN" dirty="0" smtClean="0"/>
              <a:t>) * Factor</a:t>
            </a:r>
          </a:p>
          <a:p>
            <a:pPr lvl="1"/>
            <a:r>
              <a:rPr lang="en-US" altLang="zh-CN" dirty="0" smtClean="0"/>
              <a:t>Factor </a:t>
            </a:r>
            <a:r>
              <a:rPr lang="zh-CN" altLang="en-US" dirty="0" smtClean="0"/>
              <a:t>∝ </a:t>
            </a:r>
            <a:r>
              <a:rPr lang="en-US" altLang="zh-CN" dirty="0" err="1" smtClean="0"/>
              <a:t>minCost</a:t>
            </a:r>
            <a:r>
              <a:rPr lang="en-US" altLang="zh-CN" dirty="0" smtClean="0"/>
              <a:t>_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967138" y="3736611"/>
            <a:ext cx="4506307" cy="3059035"/>
            <a:chOff x="3586807" y="3359052"/>
            <a:chExt cx="4506307" cy="3059035"/>
          </a:xfrm>
        </p:grpSpPr>
        <p:grpSp>
          <p:nvGrpSpPr>
            <p:cNvPr id="9" name="组合 8"/>
            <p:cNvGrpSpPr/>
            <p:nvPr/>
          </p:nvGrpSpPr>
          <p:grpSpPr>
            <a:xfrm>
              <a:off x="3586807" y="3359052"/>
              <a:ext cx="3563210" cy="3059035"/>
              <a:chOff x="3586807" y="3359052"/>
              <a:chExt cx="3563210" cy="305903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586807" y="3359052"/>
                <a:ext cx="3563210" cy="30590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218038" y="3937818"/>
                <a:ext cx="2206358" cy="191139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530704" y="4223938"/>
                <a:ext cx="1581027" cy="133915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墨迹 12"/>
                <p14:cNvContentPartPr/>
                <p14:nvPr/>
              </p14:nvContentPartPr>
              <p14:xfrm>
                <a:off x="6165674" y="5487550"/>
                <a:ext cx="916920" cy="54000"/>
              </p14:xfrm>
            </p:contentPart>
          </mc:Choice>
          <mc:Fallback xmlns="">
            <p:pic>
              <p:nvPicPr>
                <p:cNvPr id="13" name="墨迹 1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51274" y="5476030"/>
                  <a:ext cx="940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墨迹 15"/>
                <p14:cNvContentPartPr/>
                <p14:nvPr/>
              </p14:nvContentPartPr>
              <p14:xfrm>
                <a:off x="6097634" y="5058430"/>
                <a:ext cx="1612080" cy="774720"/>
              </p14:xfrm>
            </p:contentPart>
          </mc:Choice>
          <mc:Fallback xmlns="">
            <p:pic>
              <p:nvPicPr>
                <p:cNvPr id="16" name="墨迹 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9994" y="5038270"/>
                  <a:ext cx="164916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墨迹 32"/>
                <p14:cNvContentPartPr/>
                <p14:nvPr/>
              </p14:nvContentPartPr>
              <p14:xfrm>
                <a:off x="6118154" y="5020270"/>
                <a:ext cx="1856160" cy="52920"/>
              </p14:xfrm>
            </p:contentPart>
          </mc:Choice>
          <mc:Fallback xmlns="">
            <p:pic>
              <p:nvPicPr>
                <p:cNvPr id="33" name="墨迹 3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06274" y="5001910"/>
                  <a:ext cx="187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墨迹 34"/>
                <p14:cNvContentPartPr/>
                <p14:nvPr/>
              </p14:nvContentPartPr>
              <p14:xfrm>
                <a:off x="7874954" y="5000470"/>
                <a:ext cx="218160" cy="195480"/>
              </p14:xfrm>
            </p:contentPart>
          </mc:Choice>
          <mc:Fallback xmlns="">
            <p:pic>
              <p:nvPicPr>
                <p:cNvPr id="35" name="墨迹 3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54434" y="4980670"/>
                  <a:ext cx="263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墨迹 36"/>
                <p14:cNvContentPartPr/>
                <p14:nvPr/>
              </p14:nvContentPartPr>
              <p14:xfrm>
                <a:off x="5060114" y="3691150"/>
                <a:ext cx="2549520" cy="548640"/>
              </p14:xfrm>
            </p:contentPart>
          </mc:Choice>
          <mc:Fallback xmlns="">
            <p:pic>
              <p:nvPicPr>
                <p:cNvPr id="37" name="墨迹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46794" y="3681430"/>
                  <a:ext cx="25754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墨迹 37"/>
                <p14:cNvContentPartPr/>
                <p14:nvPr/>
              </p14:nvContentPartPr>
              <p14:xfrm>
                <a:off x="6078554" y="3814630"/>
                <a:ext cx="45000" cy="1846440"/>
              </p14:xfrm>
            </p:contentPart>
          </mc:Choice>
          <mc:Fallback xmlns="">
            <p:pic>
              <p:nvPicPr>
                <p:cNvPr id="38" name="墨迹 3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68911" y="3804190"/>
                  <a:ext cx="73214" cy="18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3" name="墨迹 52"/>
                <p14:cNvContentPartPr/>
                <p14:nvPr/>
              </p14:nvContentPartPr>
              <p14:xfrm>
                <a:off x="6455474" y="4240870"/>
                <a:ext cx="706680" cy="798480"/>
              </p14:xfrm>
            </p:contentPart>
          </mc:Choice>
          <mc:Fallback xmlns="">
            <p:pic>
              <p:nvPicPr>
                <p:cNvPr id="53" name="墨迹 5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39634" y="4225030"/>
                  <a:ext cx="743400" cy="83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12671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OpenRAVE</a:t>
            </a:r>
            <a:r>
              <a:rPr lang="en-US" altLang="zh-CN" dirty="0" smtClean="0"/>
              <a:t> Plugin – </a:t>
            </a:r>
            <a:r>
              <a:rPr lang="en-US" altLang="zh-CN" dirty="0" err="1" smtClean="0"/>
              <a:t>or_ompl</a:t>
            </a:r>
            <a:endParaRPr lang="en-US" altLang="zh-CN" dirty="0"/>
          </a:p>
          <a:p>
            <a:r>
              <a:rPr lang="en-US" altLang="zh-CN" dirty="0" err="1" smtClean="0"/>
              <a:t>cp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ompl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src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ompl</a:t>
            </a:r>
            <a:r>
              <a:rPr lang="en-US" altLang="zh-CN" dirty="0" smtClean="0"/>
              <a:t>/geometric/planners/</a:t>
            </a:r>
            <a:r>
              <a:rPr lang="en-US" altLang="zh-CN" dirty="0" err="1" smtClean="0"/>
              <a:t>bitstar</a:t>
            </a:r>
            <a:r>
              <a:rPr lang="en-US" altLang="zh-CN" dirty="0"/>
              <a:t>/* </a:t>
            </a:r>
            <a:r>
              <a:rPr lang="en-US" altLang="zh-CN" dirty="0" err="1" smtClean="0"/>
              <a:t>ompl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src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ompl</a:t>
            </a:r>
            <a:r>
              <a:rPr lang="en-US" altLang="zh-CN" dirty="0" smtClean="0"/>
              <a:t>/geometric/planners/</a:t>
            </a:r>
            <a:r>
              <a:rPr lang="en-US" altLang="zh-CN" dirty="0" err="1" smtClean="0"/>
              <a:t>bitstardis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905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compare with </a:t>
            </a:r>
            <a:r>
              <a:rPr lang="en-US" altLang="zh-CN" smtClean="0"/>
              <a:t>other algorithms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at most, </a:t>
            </a:r>
            <a:r>
              <a:rPr lang="en-US" altLang="zh-CN" dirty="0" smtClean="0"/>
              <a:t>~</a:t>
            </a:r>
            <a:r>
              <a:rPr lang="en-US" altLang="zh-CN" dirty="0" smtClean="0"/>
              <a:t>1.0</a:t>
            </a:r>
            <a:r>
              <a:rPr lang="en-US" altLang="zh-CN" dirty="0" smtClean="0"/>
              <a:t>s </a:t>
            </a:r>
            <a:r>
              <a:rPr lang="en-US" altLang="zh-CN" dirty="0" smtClean="0"/>
              <a:t>to find the first solution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305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5362" y="3152001"/>
            <a:ext cx="3700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fcl</a:t>
            </a:r>
            <a:r>
              <a:rPr lang="zh-CN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大法好！</a:t>
            </a:r>
          </a:p>
        </p:txBody>
      </p:sp>
    </p:spTree>
    <p:extLst>
      <p:ext uri="{BB962C8B-B14F-4D97-AF65-F5344CB8AC3E}">
        <p14:creationId xmlns:p14="http://schemas.microsoft.com/office/powerpoint/2010/main" val="158397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4307020" y="5622735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8379" y="5646454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0786" y="4962081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50079" y="5951047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09979" y="5712748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478800" y="6061883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310256" y="1165686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04655" y="176784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1550" y="2707178"/>
            <a:ext cx="2219498" cy="1487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0321" y="4907280"/>
            <a:ext cx="3064625" cy="126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3513" y="3865418"/>
            <a:ext cx="1931323" cy="1615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60921" y="1720734"/>
            <a:ext cx="834044" cy="13161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0021" y="3728258"/>
            <a:ext cx="1028007" cy="933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01833" y="6084916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24110" y="1188719"/>
            <a:ext cx="110836" cy="1108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90354" y="6140334"/>
            <a:ext cx="4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92640" y="153508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xG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47316" y="2953789"/>
            <a:ext cx="130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X_samples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Edges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Vertices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Qe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Qv</a:t>
            </a:r>
          </a:p>
        </p:txBody>
      </p:sp>
      <p:sp>
        <p:nvSpPr>
          <p:cNvPr id="14" name="椭圆 13"/>
          <p:cNvSpPr/>
          <p:nvPr/>
        </p:nvSpPr>
        <p:spPr>
          <a:xfrm>
            <a:off x="6179129" y="1664332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95501" y="208809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493819" y="498511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87685" y="345116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0167" y="597408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733012" y="5735781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22473" y="433093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777548" y="2392679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95608" y="387970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9599" y="2628336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54484" y="5680363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70612" y="3171647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79822" y="3566594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1091083" y="3892142"/>
            <a:ext cx="156902" cy="15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353800" y="3046394"/>
            <a:ext cx="156902" cy="1569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12188" y="3092460"/>
            <a:ext cx="110836" cy="110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6322" y="4750378"/>
            <a:ext cx="234736" cy="2347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0" idx="1"/>
            <a:endCxn id="35" idx="3"/>
          </p:cNvCxnSpPr>
          <p:nvPr/>
        </p:nvCxnSpPr>
        <p:spPr>
          <a:xfrm flipV="1">
            <a:off x="1518065" y="5096005"/>
            <a:ext cx="975699" cy="100514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36" idx="6"/>
          </p:cNvCxnSpPr>
          <p:nvPr/>
        </p:nvCxnSpPr>
        <p:spPr>
          <a:xfrm flipV="1">
            <a:off x="1557251" y="6029498"/>
            <a:ext cx="1649730" cy="5541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5"/>
            <a:endCxn id="34" idx="5"/>
          </p:cNvCxnSpPr>
          <p:nvPr/>
        </p:nvCxnSpPr>
        <p:spPr>
          <a:xfrm flipV="1">
            <a:off x="3164771" y="5846672"/>
            <a:ext cx="2679132" cy="22201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6" idx="7"/>
            <a:endCxn id="24" idx="3"/>
          </p:cNvCxnSpPr>
          <p:nvPr/>
        </p:nvCxnSpPr>
        <p:spPr>
          <a:xfrm flipV="1">
            <a:off x="3184003" y="5774967"/>
            <a:ext cx="1186713" cy="19905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10903528" y="3677430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10903528" y="4471663"/>
            <a:ext cx="607174" cy="450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4" idx="7"/>
            <a:endCxn id="20" idx="2"/>
          </p:cNvCxnSpPr>
          <p:nvPr/>
        </p:nvCxnSpPr>
        <p:spPr>
          <a:xfrm flipV="1">
            <a:off x="5843903" y="4386348"/>
            <a:ext cx="778570" cy="134937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910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compare with other algorithms (10.0s)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305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070781"/>
              </p:ext>
            </p:extLst>
          </p:nvPr>
        </p:nvGraphicFramePr>
        <p:xfrm>
          <a:off x="949794" y="1803909"/>
          <a:ext cx="10404006" cy="4351338"/>
        </p:xfrm>
        <a:graphic>
          <a:graphicData uri="http://schemas.openxmlformats.org/drawingml/2006/table">
            <a:tbl>
              <a:tblPr/>
              <a:tblGrid>
                <a:gridCol w="2424637">
                  <a:extLst>
                    <a:ext uri="{9D8B030D-6E8A-4147-A177-3AD203B41FA5}">
                      <a16:colId xmlns:a16="http://schemas.microsoft.com/office/drawing/2014/main" val="2160667938"/>
                    </a:ext>
                  </a:extLst>
                </a:gridCol>
                <a:gridCol w="1043365">
                  <a:extLst>
                    <a:ext uri="{9D8B030D-6E8A-4147-A177-3AD203B41FA5}">
                      <a16:colId xmlns:a16="http://schemas.microsoft.com/office/drawing/2014/main" val="3257883365"/>
                    </a:ext>
                  </a:extLst>
                </a:gridCol>
                <a:gridCol w="1015510">
                  <a:extLst>
                    <a:ext uri="{9D8B030D-6E8A-4147-A177-3AD203B41FA5}">
                      <a16:colId xmlns:a16="http://schemas.microsoft.com/office/drawing/2014/main" val="2538164589"/>
                    </a:ext>
                  </a:extLst>
                </a:gridCol>
                <a:gridCol w="1055984">
                  <a:extLst>
                    <a:ext uri="{9D8B030D-6E8A-4147-A177-3AD203B41FA5}">
                      <a16:colId xmlns:a16="http://schemas.microsoft.com/office/drawing/2014/main" val="3983483864"/>
                    </a:ext>
                  </a:extLst>
                </a:gridCol>
                <a:gridCol w="1746209">
                  <a:extLst>
                    <a:ext uri="{9D8B030D-6E8A-4147-A177-3AD203B41FA5}">
                      <a16:colId xmlns:a16="http://schemas.microsoft.com/office/drawing/2014/main" val="640399014"/>
                    </a:ext>
                  </a:extLst>
                </a:gridCol>
                <a:gridCol w="3118301">
                  <a:extLst>
                    <a:ext uri="{9D8B030D-6E8A-4147-A177-3AD203B41FA5}">
                      <a16:colId xmlns:a16="http://schemas.microsoft.com/office/drawing/2014/main" val="1636751331"/>
                    </a:ext>
                  </a:extLst>
                </a:gridCol>
              </a:tblGrid>
              <a:tr h="942664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planner name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time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traj num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cost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minCollisionDis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averageCollisionDis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6434"/>
                  </a:ext>
                </a:extLst>
              </a:tr>
              <a:tr h="76167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OMPL_BITstarDis</a:t>
                      </a:r>
                      <a:endParaRPr lang="en-US" sz="1800" dirty="0">
                        <a:effectLst/>
                      </a:endParaRP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23.9369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6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2.97017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0.085699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0.274953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25794"/>
                  </a:ext>
                </a:extLst>
              </a:tr>
              <a:tr h="94266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OMPL_RRTConnect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0.130439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5.91953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0.123977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0.260018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93642"/>
                  </a:ext>
                </a:extLst>
              </a:tr>
              <a:tr h="580681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OMPL_BITstar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24.0151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2.50187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0.00438583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0.16042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22496"/>
                  </a:ext>
                </a:extLst>
              </a:tr>
              <a:tr h="112365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OMPL_InformedRRTstar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24.0622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3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2.41667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0.0472457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0.204845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6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7892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compare with other algorithms (1.0s)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90" y="3982563"/>
            <a:ext cx="2772308" cy="2520000"/>
          </a:xfrm>
        </p:spPr>
      </p:pic>
      <p:sp>
        <p:nvSpPr>
          <p:cNvPr id="4" name="矩形 3"/>
          <p:cNvSpPr/>
          <p:nvPr/>
        </p:nvSpPr>
        <p:spPr>
          <a:xfrm>
            <a:off x="54305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95" y="3982563"/>
            <a:ext cx="2772308" cy="25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" y="3982563"/>
            <a:ext cx="2772308" cy="252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43" y="3982563"/>
            <a:ext cx="2772307" cy="2520000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73183"/>
              </p:ext>
            </p:extLst>
          </p:nvPr>
        </p:nvGraphicFramePr>
        <p:xfrm>
          <a:off x="684324" y="1661191"/>
          <a:ext cx="10459557" cy="2291023"/>
        </p:xfrm>
        <a:graphic>
          <a:graphicData uri="http://schemas.openxmlformats.org/drawingml/2006/table">
            <a:tbl>
              <a:tblPr/>
              <a:tblGrid>
                <a:gridCol w="2479218">
                  <a:extLst>
                    <a:ext uri="{9D8B030D-6E8A-4147-A177-3AD203B41FA5}">
                      <a16:colId xmlns:a16="http://schemas.microsoft.com/office/drawing/2014/main" val="3412860919"/>
                    </a:ext>
                  </a:extLst>
                </a:gridCol>
                <a:gridCol w="1007301">
                  <a:extLst>
                    <a:ext uri="{9D8B030D-6E8A-4147-A177-3AD203B41FA5}">
                      <a16:colId xmlns:a16="http://schemas.microsoft.com/office/drawing/2014/main" val="3995498329"/>
                    </a:ext>
                  </a:extLst>
                </a:gridCol>
                <a:gridCol w="1009205">
                  <a:extLst>
                    <a:ext uri="{9D8B030D-6E8A-4147-A177-3AD203B41FA5}">
                      <a16:colId xmlns:a16="http://schemas.microsoft.com/office/drawing/2014/main" val="3244151699"/>
                    </a:ext>
                  </a:extLst>
                </a:gridCol>
                <a:gridCol w="1051097">
                  <a:extLst>
                    <a:ext uri="{9D8B030D-6E8A-4147-A177-3AD203B41FA5}">
                      <a16:colId xmlns:a16="http://schemas.microsoft.com/office/drawing/2014/main" val="3085169028"/>
                    </a:ext>
                  </a:extLst>
                </a:gridCol>
                <a:gridCol w="1782294">
                  <a:extLst>
                    <a:ext uri="{9D8B030D-6E8A-4147-A177-3AD203B41FA5}">
                      <a16:colId xmlns:a16="http://schemas.microsoft.com/office/drawing/2014/main" val="2972848903"/>
                    </a:ext>
                  </a:extLst>
                </a:gridCol>
                <a:gridCol w="3130442">
                  <a:extLst>
                    <a:ext uri="{9D8B030D-6E8A-4147-A177-3AD203B41FA5}">
                      <a16:colId xmlns:a16="http://schemas.microsoft.com/office/drawing/2014/main" val="1355190077"/>
                    </a:ext>
                  </a:extLst>
                </a:gridCol>
              </a:tblGrid>
              <a:tr h="4720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smtClean="0">
                          <a:effectLst/>
                        </a:rPr>
                        <a:t>Planner name</a:t>
                      </a:r>
                      <a:endParaRPr lang="en-US" sz="1800" b="1" dirty="0">
                        <a:effectLst/>
                      </a:endParaRP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time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traj num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cost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minCollisionDis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averageCollisionDis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24001"/>
                  </a:ext>
                </a:extLst>
              </a:tr>
              <a:tr h="3814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OMPL_BITstarDis</a:t>
                      </a:r>
                      <a:endParaRPr lang="en-US" sz="1800" dirty="0">
                        <a:effectLst/>
                      </a:endParaRP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2.33905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3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3.04257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0.137422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0.255957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43518"/>
                  </a:ext>
                </a:extLst>
              </a:tr>
              <a:tr h="29080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OMPL_BITstar</a:t>
                      </a:r>
                      <a:endParaRPr lang="en-US" sz="1800" dirty="0">
                        <a:effectLst/>
                      </a:endParaRP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2.50562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5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2.71637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0.0526526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0.198566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31100"/>
                  </a:ext>
                </a:extLst>
              </a:tr>
              <a:tr h="56273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OMPL_InformedRRTstar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2.44707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5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4.66352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>
                          <a:effectLst/>
                        </a:rPr>
                        <a:t>0.0562298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effectLst/>
                        </a:rPr>
                        <a:t>0.248452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45992"/>
                  </a:ext>
                </a:extLst>
              </a:tr>
              <a:tr h="56273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OMPL_RRTConnect</a:t>
                      </a:r>
                      <a:endParaRPr lang="en-US" sz="1800" dirty="0">
                        <a:effectLst/>
                      </a:endParaRP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0.799708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7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10.4118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0.101096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effectLst/>
                        </a:rPr>
                        <a:t>0.285573</a:t>
                      </a:r>
                    </a:p>
                  </a:txBody>
                  <a:tcPr marL="40849" marR="40849" marT="18853" marB="18853" anchor="ctr">
                    <a:lnL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08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441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parameters test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528955"/>
              </p:ext>
            </p:extLst>
          </p:nvPr>
        </p:nvGraphicFramePr>
        <p:xfrm>
          <a:off x="838200" y="2446814"/>
          <a:ext cx="10515600" cy="31089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1905140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674652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31652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556441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162910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22256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case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time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traj num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cost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minCollisionDis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averageCollisionDis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1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/>
                        </a:rPr>
                        <a:t>stopOnSolnChange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1.18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3.9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4.37(0.10)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411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1.0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3.83(0.01)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35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2.0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4.73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4.6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3.33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0.30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68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5.0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11.62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5.4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3.11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0.26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699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10.0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23.63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5.91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3.01(0.01)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0.15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126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20.0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46.31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5.1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2.88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0.16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effectLst/>
                        </a:rPr>
                        <a:t>0.27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54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2592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</a:t>
            </a:r>
            <a:r>
              <a:rPr lang="en-US" altLang="zh-CN" dirty="0"/>
              <a:t>test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8639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457141" y="1952686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first 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5814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parameters </a:t>
            </a:r>
            <a:r>
              <a:rPr lang="en-US" altLang="zh-CN" dirty="0" smtClean="0"/>
              <a:t>test 1.0s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21181"/>
              </p:ext>
            </p:extLst>
          </p:nvPr>
        </p:nvGraphicFramePr>
        <p:xfrm>
          <a:off x="838200" y="3132614"/>
          <a:ext cx="10515600" cy="17373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3233595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025090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965834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850057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689727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78013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case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time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traj num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cost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minCollisionDis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averageCollisionDis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40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K,no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JIT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3.83(0.01)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83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R,no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JIT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5.7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5.20(0.23)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0.29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4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R, </a:t>
                      </a:r>
                      <a:r>
                        <a:rPr lang="en-US" dirty="0" smtClean="0">
                          <a:effectLst/>
                        </a:rPr>
                        <a:t>JIT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2.45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4.2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3.35(0.01)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740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3510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parameters </a:t>
            </a:r>
            <a:r>
              <a:rPr lang="en-US" altLang="zh-CN" dirty="0" smtClean="0"/>
              <a:t>test 1.0s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342859"/>
              </p:ext>
            </p:extLst>
          </p:nvPr>
        </p:nvGraphicFramePr>
        <p:xfrm>
          <a:off x="838200" y="2812574"/>
          <a:ext cx="10515600" cy="21031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2568368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002560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706365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634542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139059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12916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Prune</a:t>
                      </a:r>
                      <a:r>
                        <a:rPr lang="en-US" baseline="0" dirty="0" smtClean="0">
                          <a:effectLst/>
                        </a:rPr>
                        <a:t> fraction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time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traj num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cost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minCollisionDis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averageCollisionDis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35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NOT </a:t>
                      </a:r>
                      <a:r>
                        <a:rPr lang="en-US" dirty="0" smtClean="0">
                          <a:effectLst/>
                        </a:rPr>
                        <a:t>prune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3.94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280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0.20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3.60(0.07)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0.29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6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0.05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4.1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3.83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0.28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9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effectLst/>
                        </a:rPr>
                        <a:t>0.00</a:t>
                      </a:r>
                      <a:endParaRPr lang="en-US" altLang="zh-CN" dirty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2.43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4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3.99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effectLst/>
                        </a:rPr>
                        <a:t>0.17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effectLst/>
                        </a:rPr>
                        <a:t>0.29</a:t>
                      </a:r>
                    </a:p>
                  </a:txBody>
                  <a:tcPr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8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3859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063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6902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nothing significant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84" y="2306116"/>
            <a:ext cx="7331475" cy="1954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84" y="4460361"/>
            <a:ext cx="7331475" cy="19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nothing significant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5" y="2469534"/>
            <a:ext cx="8530900" cy="26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Thanks ~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55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2161</Words>
  <Application>Microsoft Office PowerPoint</Application>
  <PresentationFormat>宽屏</PresentationFormat>
  <Paragraphs>1061</Paragraphs>
  <Slides>99</Slides>
  <Notes>52</Notes>
  <HiddenSlides>2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99</vt:i4>
      </vt:variant>
    </vt:vector>
  </HeadingPairs>
  <TitlesOfParts>
    <vt:vector size="104" baseType="lpstr">
      <vt:lpstr>等线</vt:lpstr>
      <vt:lpstr>等线 Light</vt:lpstr>
      <vt:lpstr>Arial</vt:lpstr>
      <vt:lpstr>Wingdings</vt:lpstr>
      <vt:lpstr>Office 主题​​</vt:lpstr>
      <vt:lpstr>BITstarDis</vt:lpstr>
      <vt:lpstr>Content</vt:lpstr>
      <vt:lpstr>BIT* Algorithm</vt:lpstr>
      <vt:lpstr>paper</vt:lpstr>
      <vt:lpstr>PowerPoint 演示文稿</vt:lpstr>
      <vt:lpstr>PowerPoint 演示文稿</vt:lpstr>
      <vt:lpstr>heuristic cost</vt:lpstr>
      <vt:lpstr>vertex cost</vt:lpstr>
      <vt:lpstr>PowerPoint 演示文稿</vt:lpstr>
      <vt:lpstr>cost-to-come</vt:lpstr>
      <vt:lpstr>cost-to-go</vt:lpstr>
      <vt:lpstr>Queue value / current heuristic</vt:lpstr>
      <vt:lpstr>QueueValue(v) = g_t(v) + h_hat(v)</vt:lpstr>
      <vt:lpstr>QueueValue((v,x))  = g_t(v) + c_hat(v,x) + h_hat(x)</vt:lpstr>
      <vt:lpstr>lower-bound heuristic</vt:lpstr>
      <vt:lpstr>lowerBoundHeuristicVertex</vt:lpstr>
      <vt:lpstr>lowerBoundHeuristicEdge</vt:lpstr>
      <vt:lpstr>main parts of algorithm</vt:lpstr>
      <vt:lpstr>batch initialization</vt:lpstr>
      <vt:lpstr>batch initialization</vt:lpstr>
      <vt:lpstr>Expansion: Qe &amp; Qv</vt:lpstr>
      <vt:lpstr>Expansion</vt:lpstr>
      <vt:lpstr>Expansion – Vertex Expand</vt:lpstr>
      <vt:lpstr>Expansion – Vertex Expand</vt:lpstr>
      <vt:lpstr>Expansion – Edge Expand</vt:lpstr>
      <vt:lpstr>Expansion – Edge Expand</vt:lpstr>
      <vt:lpstr>animation</vt:lpstr>
      <vt:lpstr>Map</vt:lpstr>
      <vt:lpstr>Initialization</vt:lpstr>
      <vt:lpstr>Sample</vt:lpstr>
      <vt:lpstr>Queue Vertex</vt:lpstr>
      <vt:lpstr>Expanding Queue</vt:lpstr>
      <vt:lpstr>Expand Vertex</vt:lpstr>
      <vt:lpstr>Expand Vertex</vt:lpstr>
      <vt:lpstr>Expand Edge</vt:lpstr>
      <vt:lpstr>Expand Edge</vt:lpstr>
      <vt:lpstr>Add Edge</vt:lpstr>
      <vt:lpstr>PowerPoint 演示文稿</vt:lpstr>
      <vt:lpstr>new edge</vt:lpstr>
      <vt:lpstr>new edge</vt:lpstr>
      <vt:lpstr>new batch</vt:lpstr>
      <vt:lpstr>Expand Vertex</vt:lpstr>
      <vt:lpstr>Expand Edge</vt:lpstr>
      <vt:lpstr>PowerPoint 演示文稿</vt:lpstr>
      <vt:lpstr>Expand Vertex</vt:lpstr>
      <vt:lpstr>Expand Vertex</vt:lpstr>
      <vt:lpstr>PowerPoint 演示文稿</vt:lpstr>
      <vt:lpstr>Expand Vertex</vt:lpstr>
      <vt:lpstr>Expand Vertex</vt:lpstr>
      <vt:lpstr>Expand Edge</vt:lpstr>
      <vt:lpstr>Expand Edge</vt:lpstr>
      <vt:lpstr>Expand Vertex</vt:lpstr>
      <vt:lpstr>Expand Edge</vt:lpstr>
      <vt:lpstr>Expand Edge</vt:lpstr>
      <vt:lpstr>Expand Vertex</vt:lpstr>
      <vt:lpstr>Expand Edge</vt:lpstr>
      <vt:lpstr>Expand Edge</vt:lpstr>
      <vt:lpstr>Expand Edge</vt:lpstr>
      <vt:lpstr>Expand Edge</vt:lpstr>
      <vt:lpstr>Expand Vertex</vt:lpstr>
      <vt:lpstr>Expand Edge</vt:lpstr>
      <vt:lpstr>Expand Vertex</vt:lpstr>
      <vt:lpstr>PowerPoint 演示文稿</vt:lpstr>
      <vt:lpstr>First solution</vt:lpstr>
      <vt:lpstr>First solution</vt:lpstr>
      <vt:lpstr>First solution</vt:lpstr>
      <vt:lpstr>new batch</vt:lpstr>
      <vt:lpstr>prune</vt:lpstr>
      <vt:lpstr>sample</vt:lpstr>
      <vt:lpstr>Queue Vertex </vt:lpstr>
      <vt:lpstr>Expand Vertex </vt:lpstr>
      <vt:lpstr>Expand Edge</vt:lpstr>
      <vt:lpstr>PowerPoint 演示文稿</vt:lpstr>
      <vt:lpstr>PowerPoint 演示文稿</vt:lpstr>
      <vt:lpstr>BIT* in practice (OMPL)</vt:lpstr>
      <vt:lpstr>BIT* in practice (OMPL)</vt:lpstr>
      <vt:lpstr>Prune</vt:lpstr>
      <vt:lpstr>QueueVertex</vt:lpstr>
      <vt:lpstr>JIT Sample</vt:lpstr>
      <vt:lpstr>Initialization</vt:lpstr>
      <vt:lpstr>PowerPoint 演示文稿</vt:lpstr>
      <vt:lpstr>PowerPoint 演示文稿</vt:lpstr>
      <vt:lpstr>PowerPoint 演示文稿</vt:lpstr>
      <vt:lpstr>sample when needed</vt:lpstr>
      <vt:lpstr>JIT sample</vt:lpstr>
      <vt:lpstr>BITstarDis</vt:lpstr>
      <vt:lpstr>MinCollisionDistance Cost</vt:lpstr>
      <vt:lpstr>Test</vt:lpstr>
      <vt:lpstr>compare with other algorithms</vt:lpstr>
      <vt:lpstr>compare with other algorithms (10.0s)</vt:lpstr>
      <vt:lpstr>compare with other algorithms (1.0s)</vt:lpstr>
      <vt:lpstr>parameters test</vt:lpstr>
      <vt:lpstr>parameters test</vt:lpstr>
      <vt:lpstr>parameters test 1.0s</vt:lpstr>
      <vt:lpstr>parameters test 1.0s</vt:lpstr>
      <vt:lpstr>PowerPoint 演示文稿</vt:lpstr>
      <vt:lpstr>parameter test</vt:lpstr>
      <vt:lpstr>parameter test</vt:lpstr>
      <vt:lpstr>Thanks ~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BITstar</dc:title>
  <dc:creator>Li jf</dc:creator>
  <cp:lastModifiedBy>Li jf</cp:lastModifiedBy>
  <cp:revision>69</cp:revision>
  <dcterms:created xsi:type="dcterms:W3CDTF">2019-07-27T03:51:49Z</dcterms:created>
  <dcterms:modified xsi:type="dcterms:W3CDTF">2019-07-29T08:00:46Z</dcterms:modified>
</cp:coreProperties>
</file>